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1" r:id="rId5"/>
    <p:sldId id="520" r:id="rId6"/>
    <p:sldId id="551" r:id="rId7"/>
    <p:sldId id="550" r:id="rId8"/>
    <p:sldId id="552" r:id="rId9"/>
    <p:sldId id="553" r:id="rId10"/>
    <p:sldId id="554" r:id="rId11"/>
    <p:sldId id="555" r:id="rId12"/>
    <p:sldId id="556" r:id="rId13"/>
    <p:sldId id="557" r:id="rId14"/>
    <p:sldId id="558" r:id="rId15"/>
    <p:sldId id="560" r:id="rId16"/>
    <p:sldId id="561" r:id="rId17"/>
    <p:sldId id="562" r:id="rId18"/>
    <p:sldId id="545" r:id="rId19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FC1C8FFD-A393-45F4-99B4-C2AF8A923D47}">
          <p14:sldIdLst>
            <p14:sldId id="271"/>
            <p14:sldId id="520"/>
            <p14:sldId id="551"/>
            <p14:sldId id="550"/>
            <p14:sldId id="552"/>
            <p14:sldId id="553"/>
            <p14:sldId id="554"/>
            <p14:sldId id="555"/>
            <p14:sldId id="556"/>
            <p14:sldId id="557"/>
            <p14:sldId id="558"/>
            <p14:sldId id="560"/>
            <p14:sldId id="561"/>
            <p14:sldId id="562"/>
            <p14:sldId id="54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8E6C"/>
    <a:srgbClr val="E9E7DE"/>
    <a:srgbClr val="232E3B"/>
    <a:srgbClr val="01A0D2"/>
    <a:srgbClr val="FF8094"/>
    <a:srgbClr val="00426A"/>
    <a:srgbClr val="00416F"/>
    <a:srgbClr val="F7F5F5"/>
    <a:srgbClr val="EDEAE0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456D80-48B4-41DE-9E2F-5895B147C105}" v="132" dt="2026-06-26T04:49:59.3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1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68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rini Vergaki" userId="af32d1f8-b075-4955-a9a1-75e9f33adea9" providerId="ADAL" clId="{EE42F216-BAC6-422A-A93F-752AEDDFA7DD}"/>
    <pc:docChg chg="undo redo custSel addSld delSld modSld sldOrd modSection">
      <pc:chgData name="Eirini Vergaki" userId="af32d1f8-b075-4955-a9a1-75e9f33adea9" providerId="ADAL" clId="{EE42F216-BAC6-422A-A93F-752AEDDFA7DD}" dt="2026-06-26T05:00:17.951" v="7741" actId="20577"/>
      <pc:docMkLst>
        <pc:docMk/>
      </pc:docMkLst>
      <pc:sldChg chg="addSp delSp modSp mod">
        <pc:chgData name="Eirini Vergaki" userId="af32d1f8-b075-4955-a9a1-75e9f33adea9" providerId="ADAL" clId="{EE42F216-BAC6-422A-A93F-752AEDDFA7DD}" dt="2026-06-26T04:52:56.550" v="7543" actId="20577"/>
        <pc:sldMkLst>
          <pc:docMk/>
          <pc:sldMk cId="3180772511" sldId="271"/>
        </pc:sldMkLst>
        <pc:spChg chg="mod">
          <ac:chgData name="Eirini Vergaki" userId="af32d1f8-b075-4955-a9a1-75e9f33adea9" providerId="ADAL" clId="{EE42F216-BAC6-422A-A93F-752AEDDFA7DD}" dt="2026-06-26T04:52:50.043" v="7542" actId="20577"/>
          <ac:spMkLst>
            <pc:docMk/>
            <pc:sldMk cId="3180772511" sldId="271"/>
            <ac:spMk id="2" creationId="{CA28DF93-3E10-9371-E704-6D9C091242E2}"/>
          </ac:spMkLst>
        </pc:spChg>
        <pc:spChg chg="add del mod">
          <ac:chgData name="Eirini Vergaki" userId="af32d1f8-b075-4955-a9a1-75e9f33adea9" providerId="ADAL" clId="{EE42F216-BAC6-422A-A93F-752AEDDFA7DD}" dt="2026-06-26T04:52:39.045" v="7539" actId="404"/>
          <ac:spMkLst>
            <pc:docMk/>
            <pc:sldMk cId="3180772511" sldId="271"/>
            <ac:spMk id="6" creationId="{1893ACF8-D9E4-EDEF-845A-8D5A7797BA83}"/>
          </ac:spMkLst>
        </pc:spChg>
        <pc:spChg chg="mod">
          <ac:chgData name="Eirini Vergaki" userId="af32d1f8-b075-4955-a9a1-75e9f33adea9" providerId="ADAL" clId="{EE42F216-BAC6-422A-A93F-752AEDDFA7DD}" dt="2026-06-26T04:52:56.550" v="7543" actId="20577"/>
          <ac:spMkLst>
            <pc:docMk/>
            <pc:sldMk cId="3180772511" sldId="271"/>
            <ac:spMk id="14" creationId="{C3687B5A-D431-3767-C669-BC40BC3318A2}"/>
          </ac:spMkLst>
        </pc:spChg>
        <pc:picChg chg="add del mod">
          <ac:chgData name="Eirini Vergaki" userId="af32d1f8-b075-4955-a9a1-75e9f33adea9" providerId="ADAL" clId="{EE42F216-BAC6-422A-A93F-752AEDDFA7DD}" dt="2026-06-26T04:27:41.266" v="6672" actId="478"/>
          <ac:picMkLst>
            <pc:docMk/>
            <pc:sldMk cId="3180772511" sldId="271"/>
            <ac:picMk id="3" creationId="{1A67D8CF-A365-08D1-449A-F0CEF5C5C459}"/>
          </ac:picMkLst>
        </pc:picChg>
        <pc:picChg chg="mod modCrop">
          <ac:chgData name="Eirini Vergaki" userId="af32d1f8-b075-4955-a9a1-75e9f33adea9" providerId="ADAL" clId="{EE42F216-BAC6-422A-A93F-752AEDDFA7DD}" dt="2026-06-03T03:50:50.515" v="1024" actId="1035"/>
          <ac:picMkLst>
            <pc:docMk/>
            <pc:sldMk cId="3180772511" sldId="271"/>
            <ac:picMk id="8" creationId="{A70411E6-EEEC-57B3-7232-CFDAA12B9980}"/>
          </ac:picMkLst>
        </pc:picChg>
      </pc:sldChg>
      <pc:sldChg chg="addSp delSp modSp del mod ord">
        <pc:chgData name="Eirini Vergaki" userId="af32d1f8-b075-4955-a9a1-75e9f33adea9" providerId="ADAL" clId="{EE42F216-BAC6-422A-A93F-752AEDDFA7DD}" dt="2026-06-26T04:24:29.076" v="6571" actId="47"/>
        <pc:sldMkLst>
          <pc:docMk/>
          <pc:sldMk cId="1107066431" sldId="499"/>
        </pc:sldMkLst>
      </pc:sldChg>
      <pc:sldChg chg="addSp delSp modSp add del mod">
        <pc:chgData name="Eirini Vergaki" userId="af32d1f8-b075-4955-a9a1-75e9f33adea9" providerId="ADAL" clId="{EE42F216-BAC6-422A-A93F-752AEDDFA7DD}" dt="2026-06-26T04:24:29.987" v="6572" actId="47"/>
        <pc:sldMkLst>
          <pc:docMk/>
          <pc:sldMk cId="55360020" sldId="519"/>
        </pc:sldMkLst>
      </pc:sldChg>
      <pc:sldChg chg="addSp delSp modSp add mod ord">
        <pc:chgData name="Eirini Vergaki" userId="af32d1f8-b075-4955-a9a1-75e9f33adea9" providerId="ADAL" clId="{EE42F216-BAC6-422A-A93F-752AEDDFA7DD}" dt="2026-06-26T04:51:18.766" v="7516" actId="255"/>
        <pc:sldMkLst>
          <pc:docMk/>
          <pc:sldMk cId="3454816660" sldId="520"/>
        </pc:sldMkLst>
        <pc:spChg chg="add mod">
          <ac:chgData name="Eirini Vergaki" userId="af32d1f8-b075-4955-a9a1-75e9f33adea9" providerId="ADAL" clId="{EE42F216-BAC6-422A-A93F-752AEDDFA7DD}" dt="2026-06-26T04:51:18.766" v="7516" actId="255"/>
          <ac:spMkLst>
            <pc:docMk/>
            <pc:sldMk cId="3454816660" sldId="520"/>
            <ac:spMk id="4" creationId="{E394C1D1-1CDF-94AF-65F4-6244A7627234}"/>
          </ac:spMkLst>
        </pc:spChg>
        <pc:spChg chg="add del mod">
          <ac:chgData name="Eirini Vergaki" userId="af32d1f8-b075-4955-a9a1-75e9f33adea9" providerId="ADAL" clId="{EE42F216-BAC6-422A-A93F-752AEDDFA7DD}" dt="2026-06-26T03:55:30.602" v="6050" actId="478"/>
          <ac:spMkLst>
            <pc:docMk/>
            <pc:sldMk cId="3454816660" sldId="520"/>
            <ac:spMk id="5" creationId="{ED6A2FAD-DBA3-9BE5-9789-413D4020C1DA}"/>
          </ac:spMkLst>
        </pc:spChg>
        <pc:spChg chg="mod">
          <ac:chgData name="Eirini Vergaki" userId="af32d1f8-b075-4955-a9a1-75e9f33adea9" providerId="ADAL" clId="{EE42F216-BAC6-422A-A93F-752AEDDFA7DD}" dt="2026-06-26T04:09:52.931" v="6160" actId="20577"/>
          <ac:spMkLst>
            <pc:docMk/>
            <pc:sldMk cId="3454816660" sldId="520"/>
            <ac:spMk id="10" creationId="{913FCF02-DFFE-8A16-A912-5D65AF0D13C0}"/>
          </ac:spMkLst>
        </pc:spChg>
        <pc:picChg chg="add mod">
          <ac:chgData name="Eirini Vergaki" userId="af32d1f8-b075-4955-a9a1-75e9f33adea9" providerId="ADAL" clId="{EE42F216-BAC6-422A-A93F-752AEDDFA7DD}" dt="2026-06-26T04:27:39.012" v="6671"/>
          <ac:picMkLst>
            <pc:docMk/>
            <pc:sldMk cId="3454816660" sldId="520"/>
            <ac:picMk id="2" creationId="{60007CE2-FA54-7F91-0229-A6D90525E0ED}"/>
          </ac:picMkLst>
        </pc:picChg>
        <pc:picChg chg="add del mod modCrop">
          <ac:chgData name="Eirini Vergaki" userId="af32d1f8-b075-4955-a9a1-75e9f33adea9" providerId="ADAL" clId="{EE42F216-BAC6-422A-A93F-752AEDDFA7DD}" dt="2026-06-26T03:54:47.115" v="6009" actId="478"/>
          <ac:picMkLst>
            <pc:docMk/>
            <pc:sldMk cId="3454816660" sldId="520"/>
            <ac:picMk id="13" creationId="{5F15DB85-DD47-F572-8A45-37E0959AE35E}"/>
          </ac:picMkLst>
        </pc:picChg>
      </pc:sldChg>
      <pc:sldChg chg="addSp delSp modSp add del mod">
        <pc:chgData name="Eirini Vergaki" userId="af32d1f8-b075-4955-a9a1-75e9f33adea9" providerId="ADAL" clId="{EE42F216-BAC6-422A-A93F-752AEDDFA7DD}" dt="2026-06-26T04:24:30.451" v="6573" actId="47"/>
        <pc:sldMkLst>
          <pc:docMk/>
          <pc:sldMk cId="1674086849" sldId="521"/>
        </pc:sldMkLst>
      </pc:sldChg>
      <pc:sldChg chg="addSp delSp modSp add del mod">
        <pc:chgData name="Eirini Vergaki" userId="af32d1f8-b075-4955-a9a1-75e9f33adea9" providerId="ADAL" clId="{EE42F216-BAC6-422A-A93F-752AEDDFA7DD}" dt="2026-06-26T04:24:48.363" v="6596" actId="47"/>
        <pc:sldMkLst>
          <pc:docMk/>
          <pc:sldMk cId="2814912820" sldId="522"/>
        </pc:sldMkLst>
      </pc:sldChg>
      <pc:sldChg chg="addSp delSp modSp add del mod ord">
        <pc:chgData name="Eirini Vergaki" userId="af32d1f8-b075-4955-a9a1-75e9f33adea9" providerId="ADAL" clId="{EE42F216-BAC6-422A-A93F-752AEDDFA7DD}" dt="2026-06-26T04:24:32.351" v="6574" actId="47"/>
        <pc:sldMkLst>
          <pc:docMk/>
          <pc:sldMk cId="819524973" sldId="523"/>
        </pc:sldMkLst>
      </pc:sldChg>
      <pc:sldChg chg="addSp delSp modSp add del mod">
        <pc:chgData name="Eirini Vergaki" userId="af32d1f8-b075-4955-a9a1-75e9f33adea9" providerId="ADAL" clId="{EE42F216-BAC6-422A-A93F-752AEDDFA7DD}" dt="2026-06-26T04:24:32.880" v="6575" actId="47"/>
        <pc:sldMkLst>
          <pc:docMk/>
          <pc:sldMk cId="489895504" sldId="524"/>
        </pc:sldMkLst>
      </pc:sldChg>
      <pc:sldChg chg="addSp delSp modSp add del mod">
        <pc:chgData name="Eirini Vergaki" userId="af32d1f8-b075-4955-a9a1-75e9f33adea9" providerId="ADAL" clId="{EE42F216-BAC6-422A-A93F-752AEDDFA7DD}" dt="2026-06-26T04:24:33.431" v="6576" actId="47"/>
        <pc:sldMkLst>
          <pc:docMk/>
          <pc:sldMk cId="136707054" sldId="525"/>
        </pc:sldMkLst>
      </pc:sldChg>
      <pc:sldChg chg="addSp delSp modSp add del mod">
        <pc:chgData name="Eirini Vergaki" userId="af32d1f8-b075-4955-a9a1-75e9f33adea9" providerId="ADAL" clId="{EE42F216-BAC6-422A-A93F-752AEDDFA7DD}" dt="2026-06-26T04:24:33.849" v="6577" actId="47"/>
        <pc:sldMkLst>
          <pc:docMk/>
          <pc:sldMk cId="3781882134" sldId="526"/>
        </pc:sldMkLst>
      </pc:sldChg>
      <pc:sldChg chg="addSp delSp modSp add del mod ord">
        <pc:chgData name="Eirini Vergaki" userId="af32d1f8-b075-4955-a9a1-75e9f33adea9" providerId="ADAL" clId="{EE42F216-BAC6-422A-A93F-752AEDDFA7DD}" dt="2026-06-26T04:24:34.291" v="6578" actId="47"/>
        <pc:sldMkLst>
          <pc:docMk/>
          <pc:sldMk cId="169627792" sldId="527"/>
        </pc:sldMkLst>
      </pc:sldChg>
      <pc:sldChg chg="addSp delSp modSp add del mod ord">
        <pc:chgData name="Eirini Vergaki" userId="af32d1f8-b075-4955-a9a1-75e9f33adea9" providerId="ADAL" clId="{EE42F216-BAC6-422A-A93F-752AEDDFA7DD}" dt="2026-06-26T04:24:34.706" v="6579" actId="47"/>
        <pc:sldMkLst>
          <pc:docMk/>
          <pc:sldMk cId="2735427402" sldId="528"/>
        </pc:sldMkLst>
      </pc:sldChg>
      <pc:sldChg chg="addSp delSp modSp add del mod">
        <pc:chgData name="Eirini Vergaki" userId="af32d1f8-b075-4955-a9a1-75e9f33adea9" providerId="ADAL" clId="{EE42F216-BAC6-422A-A93F-752AEDDFA7DD}" dt="2026-06-26T04:24:35.135" v="6580" actId="47"/>
        <pc:sldMkLst>
          <pc:docMk/>
          <pc:sldMk cId="3036295884" sldId="529"/>
        </pc:sldMkLst>
      </pc:sldChg>
      <pc:sldChg chg="addSp delSp modSp add del mod ord">
        <pc:chgData name="Eirini Vergaki" userId="af32d1f8-b075-4955-a9a1-75e9f33adea9" providerId="ADAL" clId="{EE42F216-BAC6-422A-A93F-752AEDDFA7DD}" dt="2026-06-26T04:24:35.724" v="6581" actId="47"/>
        <pc:sldMkLst>
          <pc:docMk/>
          <pc:sldMk cId="4263434046" sldId="530"/>
        </pc:sldMkLst>
      </pc:sldChg>
      <pc:sldChg chg="addSp delSp modSp add del mod">
        <pc:chgData name="Eirini Vergaki" userId="af32d1f8-b075-4955-a9a1-75e9f33adea9" providerId="ADAL" clId="{EE42F216-BAC6-422A-A93F-752AEDDFA7DD}" dt="2026-06-26T04:24:36.120" v="6582" actId="47"/>
        <pc:sldMkLst>
          <pc:docMk/>
          <pc:sldMk cId="1651966127" sldId="531"/>
        </pc:sldMkLst>
      </pc:sldChg>
      <pc:sldChg chg="addSp delSp modSp add del mod">
        <pc:chgData name="Eirini Vergaki" userId="af32d1f8-b075-4955-a9a1-75e9f33adea9" providerId="ADAL" clId="{EE42F216-BAC6-422A-A93F-752AEDDFA7DD}" dt="2026-06-26T04:24:36.518" v="6583" actId="47"/>
        <pc:sldMkLst>
          <pc:docMk/>
          <pc:sldMk cId="1532537349" sldId="532"/>
        </pc:sldMkLst>
      </pc:sldChg>
      <pc:sldChg chg="addSp delSp modSp add del mod ord">
        <pc:chgData name="Eirini Vergaki" userId="af32d1f8-b075-4955-a9a1-75e9f33adea9" providerId="ADAL" clId="{EE42F216-BAC6-422A-A93F-752AEDDFA7DD}" dt="2026-06-26T04:24:37.014" v="6584" actId="47"/>
        <pc:sldMkLst>
          <pc:docMk/>
          <pc:sldMk cId="2755615425" sldId="533"/>
        </pc:sldMkLst>
      </pc:sldChg>
      <pc:sldChg chg="delSp modSp add del mod">
        <pc:chgData name="Eirini Vergaki" userId="af32d1f8-b075-4955-a9a1-75e9f33adea9" providerId="ADAL" clId="{EE42F216-BAC6-422A-A93F-752AEDDFA7DD}" dt="2026-06-26T04:37:46.005" v="6970" actId="47"/>
        <pc:sldMkLst>
          <pc:docMk/>
          <pc:sldMk cId="3794591968" sldId="534"/>
        </pc:sldMkLst>
      </pc:sldChg>
      <pc:sldChg chg="addSp delSp modSp add del mod ord">
        <pc:chgData name="Eirini Vergaki" userId="af32d1f8-b075-4955-a9a1-75e9f33adea9" providerId="ADAL" clId="{EE42F216-BAC6-422A-A93F-752AEDDFA7DD}" dt="2026-06-26T04:24:37.638" v="6585" actId="47"/>
        <pc:sldMkLst>
          <pc:docMk/>
          <pc:sldMk cId="960280659" sldId="535"/>
        </pc:sldMkLst>
      </pc:sldChg>
      <pc:sldChg chg="addSp delSp modSp add del mod ord">
        <pc:chgData name="Eirini Vergaki" userId="af32d1f8-b075-4955-a9a1-75e9f33adea9" providerId="ADAL" clId="{EE42F216-BAC6-422A-A93F-752AEDDFA7DD}" dt="2026-06-26T04:24:39.204" v="6586" actId="47"/>
        <pc:sldMkLst>
          <pc:docMk/>
          <pc:sldMk cId="2310561012" sldId="536"/>
        </pc:sldMkLst>
      </pc:sldChg>
      <pc:sldChg chg="addSp delSp modSp add del mod ord">
        <pc:chgData name="Eirini Vergaki" userId="af32d1f8-b075-4955-a9a1-75e9f33adea9" providerId="ADAL" clId="{EE42F216-BAC6-422A-A93F-752AEDDFA7DD}" dt="2026-06-26T04:24:40.468" v="6587" actId="47"/>
        <pc:sldMkLst>
          <pc:docMk/>
          <pc:sldMk cId="491218041" sldId="537"/>
        </pc:sldMkLst>
      </pc:sldChg>
      <pc:sldChg chg="addSp delSp modSp add del mod">
        <pc:chgData name="Eirini Vergaki" userId="af32d1f8-b075-4955-a9a1-75e9f33adea9" providerId="ADAL" clId="{EE42F216-BAC6-422A-A93F-752AEDDFA7DD}" dt="2026-06-26T04:24:41.204" v="6588" actId="47"/>
        <pc:sldMkLst>
          <pc:docMk/>
          <pc:sldMk cId="2902477247" sldId="538"/>
        </pc:sldMkLst>
      </pc:sldChg>
      <pc:sldChg chg="addSp delSp modSp add del mod">
        <pc:chgData name="Eirini Vergaki" userId="af32d1f8-b075-4955-a9a1-75e9f33adea9" providerId="ADAL" clId="{EE42F216-BAC6-422A-A93F-752AEDDFA7DD}" dt="2026-06-26T04:24:41.721" v="6589" actId="47"/>
        <pc:sldMkLst>
          <pc:docMk/>
          <pc:sldMk cId="3230835184" sldId="539"/>
        </pc:sldMkLst>
      </pc:sldChg>
      <pc:sldChg chg="addSp delSp modSp add del mod">
        <pc:chgData name="Eirini Vergaki" userId="af32d1f8-b075-4955-a9a1-75e9f33adea9" providerId="ADAL" clId="{EE42F216-BAC6-422A-A93F-752AEDDFA7DD}" dt="2026-06-26T04:24:42.600" v="6590" actId="47"/>
        <pc:sldMkLst>
          <pc:docMk/>
          <pc:sldMk cId="950746503" sldId="540"/>
        </pc:sldMkLst>
      </pc:sldChg>
      <pc:sldChg chg="addSp delSp modSp add del mod ord">
        <pc:chgData name="Eirini Vergaki" userId="af32d1f8-b075-4955-a9a1-75e9f33adea9" providerId="ADAL" clId="{EE42F216-BAC6-422A-A93F-752AEDDFA7DD}" dt="2026-06-26T04:24:43.001" v="6591" actId="47"/>
        <pc:sldMkLst>
          <pc:docMk/>
          <pc:sldMk cId="3296109390" sldId="541"/>
        </pc:sldMkLst>
      </pc:sldChg>
      <pc:sldChg chg="addSp delSp modSp add del mod ord">
        <pc:chgData name="Eirini Vergaki" userId="af32d1f8-b075-4955-a9a1-75e9f33adea9" providerId="ADAL" clId="{EE42F216-BAC6-422A-A93F-752AEDDFA7DD}" dt="2026-06-26T04:24:43.554" v="6592" actId="47"/>
        <pc:sldMkLst>
          <pc:docMk/>
          <pc:sldMk cId="3007544871" sldId="542"/>
        </pc:sldMkLst>
      </pc:sldChg>
      <pc:sldChg chg="addSp delSp modSp add del mod">
        <pc:chgData name="Eirini Vergaki" userId="af32d1f8-b075-4955-a9a1-75e9f33adea9" providerId="ADAL" clId="{EE42F216-BAC6-422A-A93F-752AEDDFA7DD}" dt="2026-06-26T04:24:44.240" v="6593" actId="47"/>
        <pc:sldMkLst>
          <pc:docMk/>
          <pc:sldMk cId="3012018647" sldId="543"/>
        </pc:sldMkLst>
      </pc:sldChg>
      <pc:sldChg chg="delSp modSp add mod">
        <pc:chgData name="Eirini Vergaki" userId="af32d1f8-b075-4955-a9a1-75e9f33adea9" providerId="ADAL" clId="{EE42F216-BAC6-422A-A93F-752AEDDFA7DD}" dt="2026-06-26T04:39:26.180" v="7045" actId="20577"/>
        <pc:sldMkLst>
          <pc:docMk/>
          <pc:sldMk cId="1723953826" sldId="545"/>
        </pc:sldMkLst>
        <pc:spChg chg="mod">
          <ac:chgData name="Eirini Vergaki" userId="af32d1f8-b075-4955-a9a1-75e9f33adea9" providerId="ADAL" clId="{EE42F216-BAC6-422A-A93F-752AEDDFA7DD}" dt="2026-06-26T04:39:26.180" v="7045" actId="20577"/>
          <ac:spMkLst>
            <pc:docMk/>
            <pc:sldMk cId="1723953826" sldId="545"/>
            <ac:spMk id="2" creationId="{6C73B62A-83D4-163B-2332-4215D0DA8EEB}"/>
          </ac:spMkLst>
        </pc:spChg>
        <pc:spChg chg="del mod">
          <ac:chgData name="Eirini Vergaki" userId="af32d1f8-b075-4955-a9a1-75e9f33adea9" providerId="ADAL" clId="{EE42F216-BAC6-422A-A93F-752AEDDFA7DD}" dt="2026-06-26T04:38:07.934" v="6985" actId="478"/>
          <ac:spMkLst>
            <pc:docMk/>
            <pc:sldMk cId="1723953826" sldId="545"/>
            <ac:spMk id="3" creationId="{624425A7-058C-EC04-B54E-C38705F6A408}"/>
          </ac:spMkLst>
        </pc:spChg>
        <pc:spChg chg="mod">
          <ac:chgData name="Eirini Vergaki" userId="af32d1f8-b075-4955-a9a1-75e9f33adea9" providerId="ADAL" clId="{EE42F216-BAC6-422A-A93F-752AEDDFA7DD}" dt="2026-06-26T04:39:23.755" v="7043" actId="1076"/>
          <ac:spMkLst>
            <pc:docMk/>
            <pc:sldMk cId="1723953826" sldId="545"/>
            <ac:spMk id="6" creationId="{B764FD88-CFF6-D996-F63F-43A14BC0274C}"/>
          </ac:spMkLst>
        </pc:spChg>
        <pc:spChg chg="mod">
          <ac:chgData name="Eirini Vergaki" userId="af32d1f8-b075-4955-a9a1-75e9f33adea9" providerId="ADAL" clId="{EE42F216-BAC6-422A-A93F-752AEDDFA7DD}" dt="2026-06-26T04:39:23.755" v="7043" actId="1076"/>
          <ac:spMkLst>
            <pc:docMk/>
            <pc:sldMk cId="1723953826" sldId="545"/>
            <ac:spMk id="14" creationId="{60C542E4-9B84-D2C5-0B7B-7CF7D1E5A761}"/>
          </ac:spMkLst>
        </pc:spChg>
      </pc:sldChg>
      <pc:sldChg chg="modSp add del mod ord">
        <pc:chgData name="Eirini Vergaki" userId="af32d1f8-b075-4955-a9a1-75e9f33adea9" providerId="ADAL" clId="{EE42F216-BAC6-422A-A93F-752AEDDFA7DD}" dt="2026-06-26T04:24:46.525" v="6594" actId="47"/>
        <pc:sldMkLst>
          <pc:docMk/>
          <pc:sldMk cId="1469177535" sldId="546"/>
        </pc:sldMkLst>
      </pc:sldChg>
      <pc:sldChg chg="addSp delSp modSp add del mod">
        <pc:chgData name="Eirini Vergaki" userId="af32d1f8-b075-4955-a9a1-75e9f33adea9" providerId="ADAL" clId="{EE42F216-BAC6-422A-A93F-752AEDDFA7DD}" dt="2026-06-26T04:24:49.397" v="6597" actId="47"/>
        <pc:sldMkLst>
          <pc:docMk/>
          <pc:sldMk cId="3345458645" sldId="547"/>
        </pc:sldMkLst>
      </pc:sldChg>
      <pc:sldChg chg="modSp add del mod">
        <pc:chgData name="Eirini Vergaki" userId="af32d1f8-b075-4955-a9a1-75e9f33adea9" providerId="ADAL" clId="{EE42F216-BAC6-422A-A93F-752AEDDFA7DD}" dt="2026-06-26T04:24:47.351" v="6595" actId="47"/>
        <pc:sldMkLst>
          <pc:docMk/>
          <pc:sldMk cId="920513509" sldId="548"/>
        </pc:sldMkLst>
      </pc:sldChg>
      <pc:sldChg chg="addSp delSp modSp add del mod">
        <pc:chgData name="Eirini Vergaki" userId="af32d1f8-b075-4955-a9a1-75e9f33adea9" providerId="ADAL" clId="{EE42F216-BAC6-422A-A93F-752AEDDFA7DD}" dt="2026-06-26T04:17:04.313" v="6303" actId="47"/>
        <pc:sldMkLst>
          <pc:docMk/>
          <pc:sldMk cId="5578244" sldId="549"/>
        </pc:sldMkLst>
        <pc:spChg chg="add del mod">
          <ac:chgData name="Eirini Vergaki" userId="af32d1f8-b075-4955-a9a1-75e9f33adea9" providerId="ADAL" clId="{EE42F216-BAC6-422A-A93F-752AEDDFA7DD}" dt="2026-06-26T04:17:00.098" v="6301" actId="478"/>
          <ac:spMkLst>
            <pc:docMk/>
            <pc:sldMk cId="5578244" sldId="549"/>
            <ac:spMk id="2" creationId="{E83D85C6-0D21-9868-C0E4-22698B6D2B0D}"/>
          </ac:spMkLst>
        </pc:spChg>
        <pc:spChg chg="del mod">
          <ac:chgData name="Eirini Vergaki" userId="af32d1f8-b075-4955-a9a1-75e9f33adea9" providerId="ADAL" clId="{EE42F216-BAC6-422A-A93F-752AEDDFA7DD}" dt="2026-06-26T04:16:57.622" v="6299" actId="478"/>
          <ac:spMkLst>
            <pc:docMk/>
            <pc:sldMk cId="5578244" sldId="549"/>
            <ac:spMk id="4" creationId="{AC0E309F-25CF-96AC-59A5-0613B6CB8A3F}"/>
          </ac:spMkLst>
        </pc:spChg>
        <pc:spChg chg="mod">
          <ac:chgData name="Eirini Vergaki" userId="af32d1f8-b075-4955-a9a1-75e9f33adea9" providerId="ADAL" clId="{EE42F216-BAC6-422A-A93F-752AEDDFA7DD}" dt="2026-06-26T03:56:13.755" v="6098" actId="20577"/>
          <ac:spMkLst>
            <pc:docMk/>
            <pc:sldMk cId="5578244" sldId="549"/>
            <ac:spMk id="10" creationId="{2C5C88AE-9A4B-C3AA-274C-44E8B6EAC4FE}"/>
          </ac:spMkLst>
        </pc:spChg>
      </pc:sldChg>
      <pc:sldChg chg="addSp delSp modSp add mod">
        <pc:chgData name="Eirini Vergaki" userId="af32d1f8-b075-4955-a9a1-75e9f33adea9" providerId="ADAL" clId="{EE42F216-BAC6-422A-A93F-752AEDDFA7DD}" dt="2026-06-26T04:55:51.436" v="7689" actId="20577"/>
        <pc:sldMkLst>
          <pc:docMk/>
          <pc:sldMk cId="1284771311" sldId="550"/>
        </pc:sldMkLst>
        <pc:spChg chg="add del mod">
          <ac:chgData name="Eirini Vergaki" userId="af32d1f8-b075-4955-a9a1-75e9f33adea9" providerId="ADAL" clId="{EE42F216-BAC6-422A-A93F-752AEDDFA7DD}" dt="2026-06-26T04:14:33.527" v="6202" actId="478"/>
          <ac:spMkLst>
            <pc:docMk/>
            <pc:sldMk cId="1284771311" sldId="550"/>
            <ac:spMk id="2" creationId="{0C81E610-B049-5C35-901E-0B8537FFB80E}"/>
          </ac:spMkLst>
        </pc:spChg>
        <pc:spChg chg="add mod">
          <ac:chgData name="Eirini Vergaki" userId="af32d1f8-b075-4955-a9a1-75e9f33adea9" providerId="ADAL" clId="{EE42F216-BAC6-422A-A93F-752AEDDFA7DD}" dt="2026-06-26T04:55:51.436" v="7689" actId="20577"/>
          <ac:spMkLst>
            <pc:docMk/>
            <pc:sldMk cId="1284771311" sldId="550"/>
            <ac:spMk id="3" creationId="{4DAF86BF-1657-089D-1B54-EC7507694E7D}"/>
          </ac:spMkLst>
        </pc:spChg>
        <pc:spChg chg="del">
          <ac:chgData name="Eirini Vergaki" userId="af32d1f8-b075-4955-a9a1-75e9f33adea9" providerId="ADAL" clId="{EE42F216-BAC6-422A-A93F-752AEDDFA7DD}" dt="2026-06-26T03:57:42.914" v="6145" actId="478"/>
          <ac:spMkLst>
            <pc:docMk/>
            <pc:sldMk cId="1284771311" sldId="550"/>
            <ac:spMk id="4" creationId="{DCE13582-7D3E-1B05-23F3-0114E33A0EB1}"/>
          </ac:spMkLst>
        </pc:spChg>
        <pc:spChg chg="mod">
          <ac:chgData name="Eirini Vergaki" userId="af32d1f8-b075-4955-a9a1-75e9f33adea9" providerId="ADAL" clId="{EE42F216-BAC6-422A-A93F-752AEDDFA7DD}" dt="2026-06-26T04:09:59.180" v="6162" actId="20577"/>
          <ac:spMkLst>
            <pc:docMk/>
            <pc:sldMk cId="1284771311" sldId="550"/>
            <ac:spMk id="10" creationId="{DC36C323-11E9-B4FD-EFCA-A7674D94B848}"/>
          </ac:spMkLst>
        </pc:spChg>
        <pc:picChg chg="add mod">
          <ac:chgData name="Eirini Vergaki" userId="af32d1f8-b075-4955-a9a1-75e9f33adea9" providerId="ADAL" clId="{EE42F216-BAC6-422A-A93F-752AEDDFA7DD}" dt="2026-06-26T04:27:44.808" v="6674"/>
          <ac:picMkLst>
            <pc:docMk/>
            <pc:sldMk cId="1284771311" sldId="550"/>
            <ac:picMk id="5" creationId="{05444807-AEBA-5D6B-77EF-C4A7C8FE668F}"/>
          </ac:picMkLst>
        </pc:picChg>
      </pc:sldChg>
      <pc:sldChg chg="addSp modSp add mod">
        <pc:chgData name="Eirini Vergaki" userId="af32d1f8-b075-4955-a9a1-75e9f33adea9" providerId="ADAL" clId="{EE42F216-BAC6-422A-A93F-752AEDDFA7DD}" dt="2026-06-26T04:51:22.740" v="7517" actId="255"/>
        <pc:sldMkLst>
          <pc:docMk/>
          <pc:sldMk cId="2930442488" sldId="551"/>
        </pc:sldMkLst>
        <pc:spChg chg="mod">
          <ac:chgData name="Eirini Vergaki" userId="af32d1f8-b075-4955-a9a1-75e9f33adea9" providerId="ADAL" clId="{EE42F216-BAC6-422A-A93F-752AEDDFA7DD}" dt="2026-06-26T04:51:22.740" v="7517" actId="255"/>
          <ac:spMkLst>
            <pc:docMk/>
            <pc:sldMk cId="2930442488" sldId="551"/>
            <ac:spMk id="4" creationId="{56A82607-1FF5-6A9A-7D48-4E6C40C84EC6}"/>
          </ac:spMkLst>
        </pc:spChg>
        <pc:spChg chg="mod">
          <ac:chgData name="Eirini Vergaki" userId="af32d1f8-b075-4955-a9a1-75e9f33adea9" providerId="ADAL" clId="{EE42F216-BAC6-422A-A93F-752AEDDFA7DD}" dt="2026-06-26T04:17:09.859" v="6326" actId="20577"/>
          <ac:spMkLst>
            <pc:docMk/>
            <pc:sldMk cId="2930442488" sldId="551"/>
            <ac:spMk id="10" creationId="{C241BE79-B728-949A-E59C-7F84C5550D5E}"/>
          </ac:spMkLst>
        </pc:spChg>
        <pc:picChg chg="add mod">
          <ac:chgData name="Eirini Vergaki" userId="af32d1f8-b075-4955-a9a1-75e9f33adea9" providerId="ADAL" clId="{EE42F216-BAC6-422A-A93F-752AEDDFA7DD}" dt="2026-06-26T04:27:43.859" v="6673"/>
          <ac:picMkLst>
            <pc:docMk/>
            <pc:sldMk cId="2930442488" sldId="551"/>
            <ac:picMk id="2" creationId="{74368D75-1DDE-B450-C6F9-04AAEA68B42A}"/>
          </ac:picMkLst>
        </pc:picChg>
      </pc:sldChg>
      <pc:sldChg chg="addSp modSp add mod">
        <pc:chgData name="Eirini Vergaki" userId="af32d1f8-b075-4955-a9a1-75e9f33adea9" providerId="ADAL" clId="{EE42F216-BAC6-422A-A93F-752AEDDFA7DD}" dt="2026-06-26T04:57:07.579" v="7732" actId="5793"/>
        <pc:sldMkLst>
          <pc:docMk/>
          <pc:sldMk cId="1577057357" sldId="552"/>
        </pc:sldMkLst>
        <pc:spChg chg="mod">
          <ac:chgData name="Eirini Vergaki" userId="af32d1f8-b075-4955-a9a1-75e9f33adea9" providerId="ADAL" clId="{EE42F216-BAC6-422A-A93F-752AEDDFA7DD}" dt="2026-06-26T04:57:07.579" v="7732" actId="5793"/>
          <ac:spMkLst>
            <pc:docMk/>
            <pc:sldMk cId="1577057357" sldId="552"/>
            <ac:spMk id="3" creationId="{30B01DFB-3C66-174D-343E-8CD6A8A64259}"/>
          </ac:spMkLst>
        </pc:spChg>
        <pc:spChg chg="mod">
          <ac:chgData name="Eirini Vergaki" userId="af32d1f8-b075-4955-a9a1-75e9f33adea9" providerId="ADAL" clId="{EE42F216-BAC6-422A-A93F-752AEDDFA7DD}" dt="2026-06-26T04:17:32.481" v="6344" actId="20577"/>
          <ac:spMkLst>
            <pc:docMk/>
            <pc:sldMk cId="1577057357" sldId="552"/>
            <ac:spMk id="10" creationId="{B951C4E5-6905-4A12-C0F6-DFA3EC361AE8}"/>
          </ac:spMkLst>
        </pc:spChg>
        <pc:picChg chg="add mod">
          <ac:chgData name="Eirini Vergaki" userId="af32d1f8-b075-4955-a9a1-75e9f33adea9" providerId="ADAL" clId="{EE42F216-BAC6-422A-A93F-752AEDDFA7DD}" dt="2026-06-26T04:27:45.584" v="6675"/>
          <ac:picMkLst>
            <pc:docMk/>
            <pc:sldMk cId="1577057357" sldId="552"/>
            <ac:picMk id="2" creationId="{14968CB2-62E3-914F-F9DE-5DAB9CAAD7D1}"/>
          </ac:picMkLst>
        </pc:picChg>
      </pc:sldChg>
      <pc:sldChg chg="addSp modSp add mod">
        <pc:chgData name="Eirini Vergaki" userId="af32d1f8-b075-4955-a9a1-75e9f33adea9" providerId="ADAL" clId="{EE42F216-BAC6-422A-A93F-752AEDDFA7DD}" dt="2026-06-26T04:27:48.018" v="6676"/>
        <pc:sldMkLst>
          <pc:docMk/>
          <pc:sldMk cId="1475682605" sldId="553"/>
        </pc:sldMkLst>
        <pc:spChg chg="mod">
          <ac:chgData name="Eirini Vergaki" userId="af32d1f8-b075-4955-a9a1-75e9f33adea9" providerId="ADAL" clId="{EE42F216-BAC6-422A-A93F-752AEDDFA7DD}" dt="2026-06-26T04:23:18.571" v="6544" actId="403"/>
          <ac:spMkLst>
            <pc:docMk/>
            <pc:sldMk cId="1475682605" sldId="553"/>
            <ac:spMk id="3" creationId="{0EF1BBB2-2487-FF45-CAFD-DF2A3D712C9D}"/>
          </ac:spMkLst>
        </pc:spChg>
        <pc:spChg chg="mod">
          <ac:chgData name="Eirini Vergaki" userId="af32d1f8-b075-4955-a9a1-75e9f33adea9" providerId="ADAL" clId="{EE42F216-BAC6-422A-A93F-752AEDDFA7DD}" dt="2026-06-26T04:20:59.682" v="6465" actId="20577"/>
          <ac:spMkLst>
            <pc:docMk/>
            <pc:sldMk cId="1475682605" sldId="553"/>
            <ac:spMk id="10" creationId="{0A796FD1-19F3-67CE-6FC4-BC3EEFCB13F0}"/>
          </ac:spMkLst>
        </pc:spChg>
        <pc:picChg chg="add mod">
          <ac:chgData name="Eirini Vergaki" userId="af32d1f8-b075-4955-a9a1-75e9f33adea9" providerId="ADAL" clId="{EE42F216-BAC6-422A-A93F-752AEDDFA7DD}" dt="2026-06-26T04:27:48.018" v="6676"/>
          <ac:picMkLst>
            <pc:docMk/>
            <pc:sldMk cId="1475682605" sldId="553"/>
            <ac:picMk id="2" creationId="{DB8A0C7F-1A4C-50DA-DF73-EB8A60D7043A}"/>
          </ac:picMkLst>
        </pc:picChg>
      </pc:sldChg>
      <pc:sldChg chg="addSp delSp modSp add mod">
        <pc:chgData name="Eirini Vergaki" userId="af32d1f8-b075-4955-a9a1-75e9f33adea9" providerId="ADAL" clId="{EE42F216-BAC6-422A-A93F-752AEDDFA7DD}" dt="2026-06-26T05:00:09.294" v="7737" actId="20577"/>
        <pc:sldMkLst>
          <pc:docMk/>
          <pc:sldMk cId="3714421700" sldId="554"/>
        </pc:sldMkLst>
        <pc:spChg chg="del">
          <ac:chgData name="Eirini Vergaki" userId="af32d1f8-b075-4955-a9a1-75e9f33adea9" providerId="ADAL" clId="{EE42F216-BAC6-422A-A93F-752AEDDFA7DD}" dt="2026-06-26T04:24:07.473" v="6564" actId="478"/>
          <ac:spMkLst>
            <pc:docMk/>
            <pc:sldMk cId="3714421700" sldId="554"/>
            <ac:spMk id="3" creationId="{96A82BAE-5F2A-1F73-5BB2-2E0BFEB7DEB8}"/>
          </ac:spMkLst>
        </pc:spChg>
        <pc:spChg chg="mod">
          <ac:chgData name="Eirini Vergaki" userId="af32d1f8-b075-4955-a9a1-75e9f33adea9" providerId="ADAL" clId="{EE42F216-BAC6-422A-A93F-752AEDDFA7DD}" dt="2026-06-26T05:00:09.294" v="7737" actId="20577"/>
          <ac:spMkLst>
            <pc:docMk/>
            <pc:sldMk cId="3714421700" sldId="554"/>
            <ac:spMk id="10" creationId="{A3A76956-2C96-29C5-0BAF-09A23DD73850}"/>
          </ac:spMkLst>
        </pc:spChg>
        <pc:picChg chg="add mod modCrop">
          <ac:chgData name="Eirini Vergaki" userId="af32d1f8-b075-4955-a9a1-75e9f33adea9" providerId="ADAL" clId="{EE42F216-BAC6-422A-A93F-752AEDDFA7DD}" dt="2026-06-26T04:58:13.940" v="7735" actId="1076"/>
          <ac:picMkLst>
            <pc:docMk/>
            <pc:sldMk cId="3714421700" sldId="554"/>
            <ac:picMk id="2" creationId="{42F3BEE6-1A31-AEBA-1EF4-4C8AA5BE641E}"/>
          </ac:picMkLst>
        </pc:picChg>
        <pc:picChg chg="add mod">
          <ac:chgData name="Eirini Vergaki" userId="af32d1f8-b075-4955-a9a1-75e9f33adea9" providerId="ADAL" clId="{EE42F216-BAC6-422A-A93F-752AEDDFA7DD}" dt="2026-06-26T04:27:51.288" v="6677"/>
          <ac:picMkLst>
            <pc:docMk/>
            <pc:sldMk cId="3714421700" sldId="554"/>
            <ac:picMk id="4" creationId="{625DA70B-2925-A0DC-E3C7-AC542541892E}"/>
          </ac:picMkLst>
        </pc:picChg>
      </pc:sldChg>
      <pc:sldChg chg="addSp modSp add mod ord">
        <pc:chgData name="Eirini Vergaki" userId="af32d1f8-b075-4955-a9a1-75e9f33adea9" providerId="ADAL" clId="{EE42F216-BAC6-422A-A93F-752AEDDFA7DD}" dt="2026-06-26T04:34:08.919" v="6872" actId="11"/>
        <pc:sldMkLst>
          <pc:docMk/>
          <pc:sldMk cId="1652261" sldId="555"/>
        </pc:sldMkLst>
        <pc:spChg chg="mod">
          <ac:chgData name="Eirini Vergaki" userId="af32d1f8-b075-4955-a9a1-75e9f33adea9" providerId="ADAL" clId="{EE42F216-BAC6-422A-A93F-752AEDDFA7DD}" dt="2026-06-26T04:34:08.919" v="6872" actId="11"/>
          <ac:spMkLst>
            <pc:docMk/>
            <pc:sldMk cId="1652261" sldId="555"/>
            <ac:spMk id="3" creationId="{5B7155CA-C084-0395-4B5F-8A350A4A0FC2}"/>
          </ac:spMkLst>
        </pc:spChg>
        <pc:spChg chg="mod">
          <ac:chgData name="Eirini Vergaki" userId="af32d1f8-b075-4955-a9a1-75e9f33adea9" providerId="ADAL" clId="{EE42F216-BAC6-422A-A93F-752AEDDFA7DD}" dt="2026-06-26T04:25:13.568" v="6608" actId="20577"/>
          <ac:spMkLst>
            <pc:docMk/>
            <pc:sldMk cId="1652261" sldId="555"/>
            <ac:spMk id="10" creationId="{3D7E1CC3-D705-D301-20A9-E11214B83A4D}"/>
          </ac:spMkLst>
        </pc:spChg>
        <pc:picChg chg="add mod">
          <ac:chgData name="Eirini Vergaki" userId="af32d1f8-b075-4955-a9a1-75e9f33adea9" providerId="ADAL" clId="{EE42F216-BAC6-422A-A93F-752AEDDFA7DD}" dt="2026-06-26T04:27:53.138" v="6678"/>
          <ac:picMkLst>
            <pc:docMk/>
            <pc:sldMk cId="1652261" sldId="555"/>
            <ac:picMk id="2" creationId="{A76400E6-FDFD-25BB-05D5-8725AC467D7E}"/>
          </ac:picMkLst>
        </pc:picChg>
      </pc:sldChg>
      <pc:sldChg chg="modSp add mod">
        <pc:chgData name="Eirini Vergaki" userId="af32d1f8-b075-4955-a9a1-75e9f33adea9" providerId="ADAL" clId="{EE42F216-BAC6-422A-A93F-752AEDDFA7DD}" dt="2026-06-26T04:29:18.038" v="6782" actId="20577"/>
        <pc:sldMkLst>
          <pc:docMk/>
          <pc:sldMk cId="843044470" sldId="556"/>
        </pc:sldMkLst>
        <pc:spChg chg="mod">
          <ac:chgData name="Eirini Vergaki" userId="af32d1f8-b075-4955-a9a1-75e9f33adea9" providerId="ADAL" clId="{EE42F216-BAC6-422A-A93F-752AEDDFA7DD}" dt="2026-06-26T04:29:18.038" v="6782" actId="20577"/>
          <ac:spMkLst>
            <pc:docMk/>
            <pc:sldMk cId="843044470" sldId="556"/>
            <ac:spMk id="3" creationId="{DDFE72C9-FFD6-6067-8AAF-695818F2F5E1}"/>
          </ac:spMkLst>
        </pc:spChg>
        <pc:spChg chg="mod">
          <ac:chgData name="Eirini Vergaki" userId="af32d1f8-b075-4955-a9a1-75e9f33adea9" providerId="ADAL" clId="{EE42F216-BAC6-422A-A93F-752AEDDFA7DD}" dt="2026-06-26T04:28:10.073" v="6720" actId="20577"/>
          <ac:spMkLst>
            <pc:docMk/>
            <pc:sldMk cId="843044470" sldId="556"/>
            <ac:spMk id="10" creationId="{F848EA1E-93CE-ECDB-C628-199F7F544C72}"/>
          </ac:spMkLst>
        </pc:spChg>
      </pc:sldChg>
      <pc:sldChg chg="addSp delSp modSp add mod">
        <pc:chgData name="Eirini Vergaki" userId="af32d1f8-b075-4955-a9a1-75e9f33adea9" providerId="ADAL" clId="{EE42F216-BAC6-422A-A93F-752AEDDFA7DD}" dt="2026-06-26T04:37:26.430" v="6966" actId="1035"/>
        <pc:sldMkLst>
          <pc:docMk/>
          <pc:sldMk cId="346290169" sldId="557"/>
        </pc:sldMkLst>
        <pc:spChg chg="del">
          <ac:chgData name="Eirini Vergaki" userId="af32d1f8-b075-4955-a9a1-75e9f33adea9" providerId="ADAL" clId="{EE42F216-BAC6-422A-A93F-752AEDDFA7DD}" dt="2026-06-26T04:29:32.245" v="6784" actId="478"/>
          <ac:spMkLst>
            <pc:docMk/>
            <pc:sldMk cId="346290169" sldId="557"/>
            <ac:spMk id="3" creationId="{A4041620-B301-9715-DFE4-7F08AEF01083}"/>
          </ac:spMkLst>
        </pc:spChg>
        <pc:graphicFrameChg chg="add mod">
          <ac:chgData name="Eirini Vergaki" userId="af32d1f8-b075-4955-a9a1-75e9f33adea9" providerId="ADAL" clId="{EE42F216-BAC6-422A-A93F-752AEDDFA7DD}" dt="2026-06-26T04:37:26.430" v="6966" actId="1035"/>
          <ac:graphicFrameMkLst>
            <pc:docMk/>
            <pc:sldMk cId="346290169" sldId="557"/>
            <ac:graphicFrameMk id="4" creationId="{36E5F8EC-A24F-C0FC-F05C-BBC138F1535B}"/>
          </ac:graphicFrameMkLst>
        </pc:graphicFrameChg>
      </pc:sldChg>
      <pc:sldChg chg="addSp modSp add mod ord">
        <pc:chgData name="Eirini Vergaki" userId="af32d1f8-b075-4955-a9a1-75e9f33adea9" providerId="ADAL" clId="{EE42F216-BAC6-422A-A93F-752AEDDFA7DD}" dt="2026-06-26T04:36:16.925" v="6929" actId="14734"/>
        <pc:sldMkLst>
          <pc:docMk/>
          <pc:sldMk cId="877450162" sldId="558"/>
        </pc:sldMkLst>
        <pc:spChg chg="mod">
          <ac:chgData name="Eirini Vergaki" userId="af32d1f8-b075-4955-a9a1-75e9f33adea9" providerId="ADAL" clId="{EE42F216-BAC6-422A-A93F-752AEDDFA7DD}" dt="2026-06-26T04:34:52.233" v="6908" actId="14100"/>
          <ac:spMkLst>
            <pc:docMk/>
            <pc:sldMk cId="877450162" sldId="558"/>
            <ac:spMk id="3" creationId="{8F70BF26-8EDE-4752-F17F-E8A24681ECEB}"/>
          </ac:spMkLst>
        </pc:spChg>
        <pc:spChg chg="mod">
          <ac:chgData name="Eirini Vergaki" userId="af32d1f8-b075-4955-a9a1-75e9f33adea9" providerId="ADAL" clId="{EE42F216-BAC6-422A-A93F-752AEDDFA7DD}" dt="2026-06-26T04:33:37.685" v="6837" actId="20577"/>
          <ac:spMkLst>
            <pc:docMk/>
            <pc:sldMk cId="877450162" sldId="558"/>
            <ac:spMk id="10" creationId="{8B690D51-6D97-B2CA-8CD0-2BBD3D11BD60}"/>
          </ac:spMkLst>
        </pc:spChg>
        <pc:graphicFrameChg chg="add mod modGraphic">
          <ac:chgData name="Eirini Vergaki" userId="af32d1f8-b075-4955-a9a1-75e9f33adea9" providerId="ADAL" clId="{EE42F216-BAC6-422A-A93F-752AEDDFA7DD}" dt="2026-06-26T04:36:16.925" v="6929" actId="14734"/>
          <ac:graphicFrameMkLst>
            <pc:docMk/>
            <pc:sldMk cId="877450162" sldId="558"/>
            <ac:graphicFrameMk id="4" creationId="{239AD5A7-294D-47C9-C04B-47A9DCA86A8D}"/>
          </ac:graphicFrameMkLst>
        </pc:graphicFrameChg>
      </pc:sldChg>
      <pc:sldChg chg="add del ord">
        <pc:chgData name="Eirini Vergaki" userId="af32d1f8-b075-4955-a9a1-75e9f33adea9" providerId="ADAL" clId="{EE42F216-BAC6-422A-A93F-752AEDDFA7DD}" dt="2026-06-26T04:41:39.202" v="7109" actId="47"/>
        <pc:sldMkLst>
          <pc:docMk/>
          <pc:sldMk cId="4003385095" sldId="559"/>
        </pc:sldMkLst>
      </pc:sldChg>
      <pc:sldChg chg="modSp add mod">
        <pc:chgData name="Eirini Vergaki" userId="af32d1f8-b075-4955-a9a1-75e9f33adea9" providerId="ADAL" clId="{EE42F216-BAC6-422A-A93F-752AEDDFA7DD}" dt="2026-06-26T05:00:17.951" v="7741" actId="20577"/>
        <pc:sldMkLst>
          <pc:docMk/>
          <pc:sldMk cId="1514316238" sldId="560"/>
        </pc:sldMkLst>
        <pc:spChg chg="mod">
          <ac:chgData name="Eirini Vergaki" userId="af32d1f8-b075-4955-a9a1-75e9f33adea9" providerId="ADAL" clId="{EE42F216-BAC6-422A-A93F-752AEDDFA7DD}" dt="2026-06-26T04:41:24.500" v="7108" actId="113"/>
          <ac:spMkLst>
            <pc:docMk/>
            <pc:sldMk cId="1514316238" sldId="560"/>
            <ac:spMk id="3" creationId="{39850EEF-5661-26B5-2AEA-B9F22E91A4FF}"/>
          </ac:spMkLst>
        </pc:spChg>
        <pc:spChg chg="mod">
          <ac:chgData name="Eirini Vergaki" userId="af32d1f8-b075-4955-a9a1-75e9f33adea9" providerId="ADAL" clId="{EE42F216-BAC6-422A-A93F-752AEDDFA7DD}" dt="2026-06-26T05:00:17.951" v="7741" actId="20577"/>
          <ac:spMkLst>
            <pc:docMk/>
            <pc:sldMk cId="1514316238" sldId="560"/>
            <ac:spMk id="10" creationId="{2C1852E4-C736-B2C4-52F4-98B67484F27F}"/>
          </ac:spMkLst>
        </pc:spChg>
      </pc:sldChg>
      <pc:sldChg chg="modSp add mod">
        <pc:chgData name="Eirini Vergaki" userId="af32d1f8-b075-4955-a9a1-75e9f33adea9" providerId="ADAL" clId="{EE42F216-BAC6-422A-A93F-752AEDDFA7DD}" dt="2026-06-26T04:43:52.525" v="7166" actId="20577"/>
        <pc:sldMkLst>
          <pc:docMk/>
          <pc:sldMk cId="2414105653" sldId="561"/>
        </pc:sldMkLst>
        <pc:spChg chg="mod">
          <ac:chgData name="Eirini Vergaki" userId="af32d1f8-b075-4955-a9a1-75e9f33adea9" providerId="ADAL" clId="{EE42F216-BAC6-422A-A93F-752AEDDFA7DD}" dt="2026-06-26T04:43:52.525" v="7166" actId="20577"/>
          <ac:spMkLst>
            <pc:docMk/>
            <pc:sldMk cId="2414105653" sldId="561"/>
            <ac:spMk id="3" creationId="{3E29979E-1A38-24B1-F913-C2A8EE63463A}"/>
          </ac:spMkLst>
        </pc:spChg>
        <pc:spChg chg="mod">
          <ac:chgData name="Eirini Vergaki" userId="af32d1f8-b075-4955-a9a1-75e9f33adea9" providerId="ADAL" clId="{EE42F216-BAC6-422A-A93F-752AEDDFA7DD}" dt="2026-06-26T04:42:25.018" v="7122" actId="20577"/>
          <ac:spMkLst>
            <pc:docMk/>
            <pc:sldMk cId="2414105653" sldId="561"/>
            <ac:spMk id="10" creationId="{E00E9E39-3645-B79B-9BB4-EF514693360D}"/>
          </ac:spMkLst>
        </pc:spChg>
      </pc:sldChg>
      <pc:sldChg chg="modSp add mod">
        <pc:chgData name="Eirini Vergaki" userId="af32d1f8-b075-4955-a9a1-75e9f33adea9" providerId="ADAL" clId="{EE42F216-BAC6-422A-A93F-752AEDDFA7DD}" dt="2026-06-26T04:49:42.436" v="7498" actId="20577"/>
        <pc:sldMkLst>
          <pc:docMk/>
          <pc:sldMk cId="2379438430" sldId="562"/>
        </pc:sldMkLst>
        <pc:spChg chg="mod">
          <ac:chgData name="Eirini Vergaki" userId="af32d1f8-b075-4955-a9a1-75e9f33adea9" providerId="ADAL" clId="{EE42F216-BAC6-422A-A93F-752AEDDFA7DD}" dt="2026-06-26T04:49:42.436" v="7498" actId="20577"/>
          <ac:spMkLst>
            <pc:docMk/>
            <pc:sldMk cId="2379438430" sldId="562"/>
            <ac:spMk id="3" creationId="{F881C596-6CB5-6DD4-C6AE-51480016F7AC}"/>
          </ac:spMkLst>
        </pc:spChg>
        <pc:spChg chg="mod">
          <ac:chgData name="Eirini Vergaki" userId="af32d1f8-b075-4955-a9a1-75e9f33adea9" providerId="ADAL" clId="{EE42F216-BAC6-422A-A93F-752AEDDFA7DD}" dt="2026-06-26T04:44:10.180" v="7179" actId="20577"/>
          <ac:spMkLst>
            <pc:docMk/>
            <pc:sldMk cId="2379438430" sldId="562"/>
            <ac:spMk id="10" creationId="{D739AB76-54CB-7B4F-14B7-AF1328C31FA9}"/>
          </ac:spMkLst>
        </pc:spChg>
      </pc:sldChg>
      <pc:sldChg chg="addSp delSp modSp add del mod ord">
        <pc:chgData name="Eirini Vergaki" userId="af32d1f8-b075-4955-a9a1-75e9f33adea9" providerId="ADAL" clId="{EE42F216-BAC6-422A-A93F-752AEDDFA7DD}" dt="2026-06-26T04:51:41.145" v="7518" actId="47"/>
        <pc:sldMkLst>
          <pc:docMk/>
          <pc:sldMk cId="3280454673" sldId="563"/>
        </pc:sldMkLst>
        <pc:spChg chg="mod">
          <ac:chgData name="Eirini Vergaki" userId="af32d1f8-b075-4955-a9a1-75e9f33adea9" providerId="ADAL" clId="{EE42F216-BAC6-422A-A93F-752AEDDFA7DD}" dt="2026-06-26T04:50:10.644" v="7509" actId="207"/>
          <ac:spMkLst>
            <pc:docMk/>
            <pc:sldMk cId="3280454673" sldId="563"/>
            <ac:spMk id="2" creationId="{5C10B814-6F29-942B-A672-BB3B1599840B}"/>
          </ac:spMkLst>
        </pc:spChg>
        <pc:spChg chg="add mod">
          <ac:chgData name="Eirini Vergaki" userId="af32d1f8-b075-4955-a9a1-75e9f33adea9" providerId="ADAL" clId="{EE42F216-BAC6-422A-A93F-752AEDDFA7DD}" dt="2026-06-26T04:49:50.635" v="7502"/>
          <ac:spMkLst>
            <pc:docMk/>
            <pc:sldMk cId="3280454673" sldId="563"/>
            <ac:spMk id="3" creationId="{4835F26C-B1A6-40D7-ACF4-DDB04E07C5DB}"/>
          </ac:spMkLst>
        </pc:spChg>
        <pc:spChg chg="add mod">
          <ac:chgData name="Eirini Vergaki" userId="af32d1f8-b075-4955-a9a1-75e9f33adea9" providerId="ADAL" clId="{EE42F216-BAC6-422A-A93F-752AEDDFA7DD}" dt="2026-06-26T04:49:50.635" v="7502"/>
          <ac:spMkLst>
            <pc:docMk/>
            <pc:sldMk cId="3280454673" sldId="563"/>
            <ac:spMk id="4" creationId="{6E8104A7-1D24-DA23-2997-F6CBEAE30217}"/>
          </ac:spMkLst>
        </pc:spChg>
        <pc:spChg chg="del">
          <ac:chgData name="Eirini Vergaki" userId="af32d1f8-b075-4955-a9a1-75e9f33adea9" providerId="ADAL" clId="{EE42F216-BAC6-422A-A93F-752AEDDFA7DD}" dt="2026-06-26T04:49:56.725" v="7504" actId="478"/>
          <ac:spMkLst>
            <pc:docMk/>
            <pc:sldMk cId="3280454673" sldId="563"/>
            <ac:spMk id="6" creationId="{0D4402CA-EAEC-807A-EECB-1B0FF383BFA4}"/>
          </ac:spMkLst>
        </pc:spChg>
        <pc:spChg chg="add del mod">
          <ac:chgData name="Eirini Vergaki" userId="af32d1f8-b075-4955-a9a1-75e9f33adea9" providerId="ADAL" clId="{EE42F216-BAC6-422A-A93F-752AEDDFA7DD}" dt="2026-06-26T04:49:57.786" v="7505" actId="478"/>
          <ac:spMkLst>
            <pc:docMk/>
            <pc:sldMk cId="3280454673" sldId="563"/>
            <ac:spMk id="9" creationId="{514C7999-AD49-ECD0-07E1-2712CA786D17}"/>
          </ac:spMkLst>
        </pc:spChg>
        <pc:spChg chg="add mod">
          <ac:chgData name="Eirini Vergaki" userId="af32d1f8-b075-4955-a9a1-75e9f33adea9" providerId="ADAL" clId="{EE42F216-BAC6-422A-A93F-752AEDDFA7DD}" dt="2026-06-26T04:50:38.622" v="7512" actId="207"/>
          <ac:spMkLst>
            <pc:docMk/>
            <pc:sldMk cId="3280454673" sldId="563"/>
            <ac:spMk id="10" creationId="{D08DBAC1-B70C-E937-9ED9-E7FBE753F2FE}"/>
          </ac:spMkLst>
        </pc:spChg>
        <pc:spChg chg="add mod">
          <ac:chgData name="Eirini Vergaki" userId="af32d1f8-b075-4955-a9a1-75e9f33adea9" providerId="ADAL" clId="{EE42F216-BAC6-422A-A93F-752AEDDFA7DD}" dt="2026-06-26T04:50:15.671" v="7510" actId="207"/>
          <ac:spMkLst>
            <pc:docMk/>
            <pc:sldMk cId="3280454673" sldId="563"/>
            <ac:spMk id="11" creationId="{B78C1FC0-BCB0-C9E2-5579-D52C3BC1A4F0}"/>
          </ac:spMkLst>
        </pc:spChg>
        <pc:spChg chg="del">
          <ac:chgData name="Eirini Vergaki" userId="af32d1f8-b075-4955-a9a1-75e9f33adea9" providerId="ADAL" clId="{EE42F216-BAC6-422A-A93F-752AEDDFA7DD}" dt="2026-06-26T04:49:55.193" v="7503" actId="478"/>
          <ac:spMkLst>
            <pc:docMk/>
            <pc:sldMk cId="3280454673" sldId="563"/>
            <ac:spMk id="14" creationId="{66410067-9334-FE15-7B3E-BEAAD0F5BF59}"/>
          </ac:spMkLst>
        </pc:spChg>
        <pc:picChg chg="del">
          <ac:chgData name="Eirini Vergaki" userId="af32d1f8-b075-4955-a9a1-75e9f33adea9" providerId="ADAL" clId="{EE42F216-BAC6-422A-A93F-752AEDDFA7DD}" dt="2026-06-26T04:49:58.227" v="7506" actId="478"/>
          <ac:picMkLst>
            <pc:docMk/>
            <pc:sldMk cId="3280454673" sldId="563"/>
            <ac:picMk id="7" creationId="{928E20E6-6A32-4BBE-3BC7-ED41EA54FF73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rgbClr val="E9E7D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682-4830-9B6E-A728B8C46104}"/>
              </c:ext>
            </c:extLst>
          </c:dPt>
          <c:dPt>
            <c:idx val="1"/>
            <c:bubble3D val="0"/>
            <c:spPr>
              <a:solidFill>
                <a:srgbClr val="E38E6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682-4830-9B6E-A728B8C46104}"/>
              </c:ext>
            </c:extLst>
          </c:dPt>
          <c:dPt>
            <c:idx val="2"/>
            <c:bubble3D val="0"/>
            <c:spPr>
              <a:solidFill>
                <a:srgbClr val="01A0D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682-4830-9B6E-A728B8C46104}"/>
              </c:ext>
            </c:extLst>
          </c:dPt>
          <c:dPt>
            <c:idx val="3"/>
            <c:bubble3D val="0"/>
            <c:spPr>
              <a:solidFill>
                <a:srgbClr val="232E3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682-4830-9B6E-A728B8C46104}"/>
              </c:ext>
            </c:extLst>
          </c:dPt>
          <c:dLbls>
            <c:dLbl>
              <c:idx val="0"/>
              <c:layout>
                <c:manualLayout>
                  <c:x val="-3.0167893415496888E-2"/>
                  <c:y val="8.67675239159680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682-4830-9B6E-A728B8C46104}"/>
                </c:ext>
              </c:extLst>
            </c:dLbl>
            <c:dLbl>
              <c:idx val="1"/>
              <c:layout>
                <c:manualLayout>
                  <c:x val="-5.377824375213968E-2"/>
                  <c:y val="5.29336361041089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682-4830-9B6E-A728B8C46104}"/>
                </c:ext>
              </c:extLst>
            </c:dLbl>
            <c:dLbl>
              <c:idx val="2"/>
              <c:layout>
                <c:manualLayout>
                  <c:x val="-4.0861006504621614E-2"/>
                  <c:y val="-8.3896861396539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682-4830-9B6E-A728B8C46104}"/>
                </c:ext>
              </c:extLst>
            </c:dLbl>
            <c:dLbl>
              <c:idx val="3"/>
              <c:layout>
                <c:manualLayout>
                  <c:x val="6.7904820503702903E-2"/>
                  <c:y val="1.6510501831332174E-2"/>
                </c:manualLayout>
              </c:layout>
              <c:tx>
                <c:rich>
                  <a:bodyPr/>
                  <a:lstStyle/>
                  <a:p>
                    <a:fld id="{B129B0C2-520F-46C3-8A43-2F4099FD8BB7}" type="VALUE">
                      <a:rPr lang="en-US">
                        <a:solidFill>
                          <a:schemeClr val="bg1"/>
                        </a:solidFill>
                      </a:rPr>
                      <a:pPr/>
                      <a:t>[VALUE]</a:t>
                    </a:fld>
                    <a:endParaRPr lang="en-A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7682-4830-9B6E-A728B8C461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Preventing Clinical Issues (% of day)</c:v>
                </c:pt>
                <c:pt idx="1">
                  <c:v>Correcting/Treating Clinical Issues (% of day)</c:v>
                </c:pt>
                <c:pt idx="2">
                  <c:v>Developing Caring Relationships (% of day)</c:v>
                </c:pt>
                <c:pt idx="3">
                  <c:v>Documentation (% of day)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0.1</c:v>
                </c:pt>
                <c:pt idx="1">
                  <c:v>0.2</c:v>
                </c:pt>
                <c:pt idx="2">
                  <c:v>0.3</c:v>
                </c:pt>
                <c:pt idx="3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682-4830-9B6E-A728B8C461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0"/>
          <c:y val="0.25916336263302442"/>
          <c:w val="0.396324609837721"/>
          <c:h val="0.4692936193683200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C7CEF-2539-9578-26EF-0F91813898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55A733-CC05-DB0A-7352-B2CA358E5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260051-0481-5EF4-04D5-4CB386DB8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23CA-FB7A-4BD2-8FFF-8CDF79AB023C}" type="datetimeFigureOut">
              <a:rPr lang="en-AU" smtClean="0"/>
              <a:t>10/07/2026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E7840-BA0E-D809-AFDD-7A723E0DD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8F0E88-ABDF-2A4F-A86B-02AA465ED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9D46-C593-4851-807F-AAE76F34C4D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09652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66047-0DFD-A30B-FE7D-ED23083BF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039061-BBAE-7F13-6BCC-FDFF8B2698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C7CD3C-23E5-C133-B6B3-A0292E002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23CA-FB7A-4BD2-8FFF-8CDF79AB023C}" type="datetimeFigureOut">
              <a:rPr lang="en-AU" smtClean="0"/>
              <a:t>10/07/2026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8CC7B-9B6D-0D3C-ED8A-9198CB069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AF7A10-F1F9-67F5-98F0-054A75BE7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9D46-C593-4851-807F-AAE76F34C4D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38036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138B1-E3F1-AA4F-B36A-7E9B558A8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7BDA41-B4E6-74B8-2F49-E7E93D90BE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3DE54E-D244-C301-C6C4-7D500C657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23CA-FB7A-4BD2-8FFF-8CDF79AB023C}" type="datetimeFigureOut">
              <a:rPr lang="en-AU" smtClean="0"/>
              <a:t>10/07/2026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4E50E6-B581-2B60-9E6F-398B6D186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CED8CF-FEE6-CE45-85AC-78C501BFB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9D46-C593-4851-807F-AAE76F34C4D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05452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51FD2-4FDA-36D1-C8E2-202DD8BAB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E13731-2274-71D1-A4C6-2962CE8F7D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EBEB07-DB00-16CB-F546-7898CB7954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C54F06-5779-A0B4-47EE-A55D9CB28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23CA-FB7A-4BD2-8FFF-8CDF79AB023C}" type="datetimeFigureOut">
              <a:rPr lang="en-AU" smtClean="0"/>
              <a:t>10/07/2026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1E3ED4-8E2B-2A7B-2333-A0DE5975D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0A5445-DE59-2D3D-1C2C-8F29B260B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9D46-C593-4851-807F-AAE76F34C4D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36427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FFB0C-0F8F-A523-8D63-E9132F111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347411-D973-B389-6BC8-0529BAA032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33CD70-5022-5DB5-38F5-7B9C77B4B5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BF7290-9850-3A00-F21D-33482134BE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583A10-CED1-C9CD-8E7F-3B4BCCCFB4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8D8472-E75C-370F-C0E6-6F747554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23CA-FB7A-4BD2-8FFF-8CDF79AB023C}" type="datetimeFigureOut">
              <a:rPr lang="en-AU" smtClean="0"/>
              <a:t>10/07/2026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F31B9A-76B5-FB34-0119-20D9E7AFD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EEA460-B8C0-9E3F-1C41-C4A2F3AA7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9D46-C593-4851-807F-AAE76F34C4D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93749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70B1E-D368-A155-E1EF-DC082D112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A27CF2-B9CA-2268-CE33-EFD31FACE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23CA-FB7A-4BD2-8FFF-8CDF79AB023C}" type="datetimeFigureOut">
              <a:rPr lang="en-AU" smtClean="0"/>
              <a:t>10/07/2026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7B8687-466F-A611-A761-7478BA206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F72F78-05B7-9791-24C4-924C23AC6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9D46-C593-4851-807F-AAE76F34C4D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0460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C01803-14F2-5C41-4234-0178AF6DA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23CA-FB7A-4BD2-8FFF-8CDF79AB023C}" type="datetimeFigureOut">
              <a:rPr lang="en-AU" smtClean="0"/>
              <a:t>10/07/2026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904F42-A3B3-A044-BDEA-FD0FA3335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BCD664-5F0F-B52C-7E8B-27B8D2DE2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9D46-C593-4851-807F-AAE76F34C4D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75827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C15D6-FF57-CD85-5067-513331C21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EC6486-8B40-1B41-86E1-3085CFD6DF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D255ED-A9EE-0F8D-EE86-487F12E189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EC8A08-AF0C-9BD6-55B8-6EC2D0FE4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23CA-FB7A-4BD2-8FFF-8CDF79AB023C}" type="datetimeFigureOut">
              <a:rPr lang="en-AU" smtClean="0"/>
              <a:t>10/07/2026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7E7377-D660-80C5-E899-450C25615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DD53E9-AD90-29F9-7AE4-9E3D9F075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9D46-C593-4851-807F-AAE76F34C4D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26304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9F89F-13E9-B128-B69D-C2FC3B39C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7BEAF0-0E99-3DD7-3C71-B5EDFFC692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16283D-F240-A6BB-1BB8-03C14B13AD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BE4758-337D-A42C-FE9D-0D476942A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23CA-FB7A-4BD2-8FFF-8CDF79AB023C}" type="datetimeFigureOut">
              <a:rPr lang="en-AU" smtClean="0"/>
              <a:t>10/07/2026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DC6C77-7C81-722C-D3A3-84262488B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653F44-ED5A-9A88-37A5-70D86578E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9D46-C593-4851-807F-AAE76F34C4D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34493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84905-1BB1-B2CB-3D44-920B6A80B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8B497D-E516-E663-981C-81E84C8F7A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8BE4F-5271-26D1-70FA-D06A5687B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23CA-FB7A-4BD2-8FFF-8CDF79AB023C}" type="datetimeFigureOut">
              <a:rPr lang="en-AU" smtClean="0"/>
              <a:t>10/07/2026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0781FF-38C8-67E9-7D86-529ACB776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69146B-CD85-9BEB-6969-D3A26C9EE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9D46-C593-4851-807F-AAE76F34C4D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37144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7648CE1-86AC-65B3-8B35-1F8894D642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6F469E-56DD-A026-B26C-3D3B8C10A9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F799E2-99F3-AB7F-C9E0-F0582C372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23CA-FB7A-4BD2-8FFF-8CDF79AB023C}" type="datetimeFigureOut">
              <a:rPr lang="en-AU" smtClean="0"/>
              <a:t>10/07/2026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FDADC0-1E61-D1B0-415B-933196560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735D6A-22A6-5E75-2D6F-C7DE79CFD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9D46-C593-4851-807F-AAE76F34C4D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64587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CFD7A3-8B2E-3390-ECBE-602730E74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A516B3-52F4-C3F4-1287-EC4B9526C6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CB720E-A385-29ED-2E0F-1707C2DC96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023CA-FB7A-4BD2-8FFF-8CDF79AB023C}" type="datetimeFigureOut">
              <a:rPr lang="en-AU" smtClean="0"/>
              <a:t>10/07/2026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5C974C-9E42-C5D6-1F03-AE606DE2B1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94512-406D-A075-956F-D776446B46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A9D46-C593-4851-807F-AAE76F34C4D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99623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info@fronditha.or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28DF93-3E10-9371-E704-6D9C091242E2}"/>
              </a:ext>
            </a:extLst>
          </p:cNvPr>
          <p:cNvSpPr/>
          <p:nvPr/>
        </p:nvSpPr>
        <p:spPr>
          <a:xfrm>
            <a:off x="-139728" y="-294982"/>
            <a:ext cx="12389231" cy="7152982"/>
          </a:xfrm>
          <a:prstGeom prst="rect">
            <a:avLst/>
          </a:prstGeom>
          <a:solidFill>
            <a:srgbClr val="232E3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>
              <a:ea typeface="Calibri"/>
              <a:cs typeface="Calibri"/>
            </a:endParaRP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C3687B5A-D431-3767-C669-BC40BC331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59" y="1616055"/>
            <a:ext cx="9221715" cy="1753574"/>
          </a:xfrm>
        </p:spPr>
        <p:txBody>
          <a:bodyPr>
            <a:noAutofit/>
          </a:bodyPr>
          <a:lstStyle/>
          <a:p>
            <a:pPr>
              <a:lnSpc>
                <a:spcPts val="5500"/>
              </a:lnSpc>
              <a:spcBef>
                <a:spcPts val="0"/>
              </a:spcBef>
            </a:pPr>
            <a:r>
              <a:rPr lang="en-GB" sz="5400" b="1" dirty="0">
                <a:solidFill>
                  <a:schemeClr val="bg1"/>
                </a:solidFill>
                <a:latin typeface="Aptos" panose="020B0004020202020204" pitchFamily="34" charset="0"/>
                <a:cs typeface="Calibri"/>
              </a:rPr>
              <a:t>Wound management and clinical excellence</a:t>
            </a:r>
            <a:endParaRPr lang="en-AU" sz="5400" b="1" dirty="0">
              <a:solidFill>
                <a:schemeClr val="bg1"/>
              </a:solidFill>
              <a:latin typeface="nexa heavy"/>
            </a:endParaRPr>
          </a:p>
        </p:txBody>
      </p:sp>
      <p:sp>
        <p:nvSpPr>
          <p:cNvPr id="6" name="Title 13">
            <a:extLst>
              <a:ext uri="{FF2B5EF4-FFF2-40B4-BE49-F238E27FC236}">
                <a16:creationId xmlns:a16="http://schemas.microsoft.com/office/drawing/2014/main" id="{1893ACF8-D9E4-EDEF-845A-8D5A7797BA83}"/>
              </a:ext>
            </a:extLst>
          </p:cNvPr>
          <p:cNvSpPr txBox="1">
            <a:spLocks/>
          </p:cNvSpPr>
          <p:nvPr/>
        </p:nvSpPr>
        <p:spPr>
          <a:xfrm>
            <a:off x="828059" y="3488371"/>
            <a:ext cx="11363941" cy="597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3600" dirty="0">
                <a:solidFill>
                  <a:srgbClr val="E38E6C"/>
                </a:solidFill>
                <a:latin typeface="Aptos" panose="020B0004020202020204" pitchFamily="34" charset="0"/>
                <a:cs typeface="Calibri"/>
              </a:rPr>
              <a:t>Piloting a digital assistant (CQI)</a:t>
            </a:r>
            <a:endParaRPr lang="en-AU" sz="3600" dirty="0">
              <a:solidFill>
                <a:srgbClr val="E38E6C"/>
              </a:solidFill>
              <a:latin typeface="Capitolium2"/>
            </a:endParaRPr>
          </a:p>
        </p:txBody>
      </p:sp>
      <p:pic>
        <p:nvPicPr>
          <p:cNvPr id="8" name="Picture 7" descr="A picture containing text, font, graphics, graphic design&#10;&#10;Description automatically generated">
            <a:extLst>
              <a:ext uri="{FF2B5EF4-FFF2-40B4-BE49-F238E27FC236}">
                <a16:creationId xmlns:a16="http://schemas.microsoft.com/office/drawing/2014/main" id="{A70411E6-EEEC-57B3-7232-CFDAA12B99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272"/>
          <a:stretch>
            <a:fillRect/>
          </a:stretch>
        </p:blipFill>
        <p:spPr>
          <a:xfrm>
            <a:off x="9912506" y="5893109"/>
            <a:ext cx="1825802" cy="54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772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657D7-8017-E135-D0C2-893CD3087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>
            <a:extLst>
              <a:ext uri="{FF2B5EF4-FFF2-40B4-BE49-F238E27FC236}">
                <a16:creationId xmlns:a16="http://schemas.microsoft.com/office/drawing/2014/main" id="{913FCF02-DFFE-8A16-A912-5D65AF0D13C0}"/>
              </a:ext>
            </a:extLst>
          </p:cNvPr>
          <p:cNvSpPr txBox="1">
            <a:spLocks/>
          </p:cNvSpPr>
          <p:nvPr/>
        </p:nvSpPr>
        <p:spPr>
          <a:xfrm>
            <a:off x="741600" y="770743"/>
            <a:ext cx="10832449" cy="8251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b="1" dirty="0">
                <a:solidFill>
                  <a:srgbClr val="232E3B"/>
                </a:solidFill>
                <a:latin typeface="Aptos" panose="020B0004020202020204" pitchFamily="34" charset="0"/>
              </a:rPr>
              <a:t>The project team</a:t>
            </a:r>
            <a:endParaRPr lang="en-US" b="1" dirty="0">
              <a:solidFill>
                <a:srgbClr val="232E3B"/>
              </a:solidFill>
              <a:latin typeface="Aptos" panose="020B0004020202020204" pitchFamily="34" charset="0"/>
            </a:endParaRP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E394C1D1-1CDF-94AF-65F4-6244A7627234}"/>
              </a:ext>
            </a:extLst>
          </p:cNvPr>
          <p:cNvSpPr txBox="1">
            <a:spLocks/>
          </p:cNvSpPr>
          <p:nvPr/>
        </p:nvSpPr>
        <p:spPr>
          <a:xfrm>
            <a:off x="741600" y="1989840"/>
            <a:ext cx="10636642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1400" dirty="0">
                <a:latin typeface="Aptos" panose="020B0004020202020204" pitchFamily="34" charset="0"/>
              </a:rPr>
              <a:t>Enter your information here.</a:t>
            </a:r>
            <a:endParaRPr lang="en-US" sz="1400" dirty="0">
              <a:latin typeface="Aptos" panose="020B0004020202020204" pitchFamily="34" charset="0"/>
            </a:endParaRPr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60007CE2-FA54-7F91-0229-A6D90525E0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2506" y="5893109"/>
            <a:ext cx="1750407" cy="54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816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6AD26-0167-14F8-406B-2BAC86958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>
            <a:extLst>
              <a:ext uri="{FF2B5EF4-FFF2-40B4-BE49-F238E27FC236}">
                <a16:creationId xmlns:a16="http://schemas.microsoft.com/office/drawing/2014/main" id="{C241BE79-B728-949A-E59C-7F84C5550D5E}"/>
              </a:ext>
            </a:extLst>
          </p:cNvPr>
          <p:cNvSpPr txBox="1">
            <a:spLocks/>
          </p:cNvSpPr>
          <p:nvPr/>
        </p:nvSpPr>
        <p:spPr>
          <a:xfrm>
            <a:off x="741600" y="770743"/>
            <a:ext cx="10832449" cy="8251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b="1" dirty="0">
                <a:solidFill>
                  <a:srgbClr val="232E3B"/>
                </a:solidFill>
                <a:latin typeface="Aptos" panose="020B0004020202020204" pitchFamily="34" charset="0"/>
              </a:rPr>
              <a:t>Introduction to project</a:t>
            </a:r>
            <a:endParaRPr lang="en-US" b="1" dirty="0">
              <a:solidFill>
                <a:srgbClr val="232E3B"/>
              </a:solidFill>
              <a:latin typeface="Aptos" panose="020B0004020202020204" pitchFamily="34" charset="0"/>
            </a:endParaRP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56A82607-1FF5-6A9A-7D48-4E6C40C84EC6}"/>
              </a:ext>
            </a:extLst>
          </p:cNvPr>
          <p:cNvSpPr txBox="1">
            <a:spLocks/>
          </p:cNvSpPr>
          <p:nvPr/>
        </p:nvSpPr>
        <p:spPr>
          <a:xfrm>
            <a:off x="741600" y="1989840"/>
            <a:ext cx="10636642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1400" dirty="0">
                <a:latin typeface="Aptos" panose="020B0004020202020204" pitchFamily="34" charset="0"/>
              </a:rPr>
              <a:t>Enter your information here.</a:t>
            </a:r>
            <a:endParaRPr lang="en-US" sz="1400" dirty="0">
              <a:latin typeface="Aptos" panose="020B0004020202020204" pitchFamily="34" charset="0"/>
            </a:endParaRPr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74368D75-1DDE-B450-C6F9-04AAEA68B4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2506" y="5893109"/>
            <a:ext cx="1750407" cy="54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442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827B2-F373-633E-A143-58409F83B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>
            <a:extLst>
              <a:ext uri="{FF2B5EF4-FFF2-40B4-BE49-F238E27FC236}">
                <a16:creationId xmlns:a16="http://schemas.microsoft.com/office/drawing/2014/main" id="{DC36C323-11E9-B4FD-EFCA-A7674D94B848}"/>
              </a:ext>
            </a:extLst>
          </p:cNvPr>
          <p:cNvSpPr txBox="1">
            <a:spLocks/>
          </p:cNvSpPr>
          <p:nvPr/>
        </p:nvSpPr>
        <p:spPr>
          <a:xfrm>
            <a:off x="741600" y="770743"/>
            <a:ext cx="10832449" cy="8251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b="1" dirty="0">
                <a:solidFill>
                  <a:srgbClr val="232E3B"/>
                </a:solidFill>
                <a:latin typeface="Aptos" panose="020B0004020202020204" pitchFamily="34" charset="0"/>
              </a:rPr>
              <a:t>Co-Design</a:t>
            </a:r>
            <a:endParaRPr lang="en-US" b="1" dirty="0">
              <a:solidFill>
                <a:srgbClr val="232E3B"/>
              </a:solidFill>
              <a:latin typeface="Aptos" panose="020B0004020202020204" pitchFamily="34" charset="0"/>
            </a:endParaRP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4DAF86BF-1657-089D-1B54-EC7507694E7D}"/>
              </a:ext>
            </a:extLst>
          </p:cNvPr>
          <p:cNvSpPr txBox="1">
            <a:spLocks/>
          </p:cNvSpPr>
          <p:nvPr/>
        </p:nvSpPr>
        <p:spPr>
          <a:xfrm>
            <a:off x="741600" y="1817312"/>
            <a:ext cx="10446860" cy="244413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AU" sz="1400" dirty="0">
                <a:latin typeface="Aptos" panose="020B0004020202020204" pitchFamily="34" charset="0"/>
              </a:rPr>
              <a:t>We are a co-design group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ptos" panose="020B0004020202020204" pitchFamily="34" charset="0"/>
              </a:rPr>
              <a:t>People of different perspectives, roles and experiences to decide or develop something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400" dirty="0">
              <a:latin typeface="Aptos" panose="020B00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latin typeface="Aptos" panose="020B0004020202020204" pitchFamily="34" charset="0"/>
              </a:rPr>
              <a:t>Group expectations: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1400" dirty="0">
                <a:latin typeface="Aptos" panose="020B0004020202020204" pitchFamily="34" charset="0"/>
              </a:rPr>
              <a:t>Attend two co-design sessions and a training session 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1400" dirty="0">
                <a:latin typeface="Aptos" panose="020B0004020202020204" pitchFamily="34" charset="0"/>
              </a:rPr>
              <a:t>Complete small surveys 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1400" dirty="0">
                <a:latin typeface="Aptos" panose="020B0004020202020204" pitchFamily="34" charset="0"/>
              </a:rPr>
              <a:t>Pilot a new app on our phones while working as usual for 2 weeks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1400" dirty="0">
                <a:latin typeface="Aptos" panose="020B0004020202020204" pitchFamily="34" charset="0"/>
              </a:rPr>
              <a:t>Provide honest feedback - Feedback is anonymous and will not be seen by a manager or anyone outside the room</a:t>
            </a:r>
          </a:p>
          <a:p>
            <a:endParaRPr lang="en-US" sz="1400" dirty="0">
              <a:latin typeface="Aptos" panose="020B00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800" dirty="0">
              <a:latin typeface="Aptos" panose="020B0004020202020204" pitchFamily="34" charset="0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100" dirty="0">
                <a:latin typeface="Aptos" panose="020B0004020202020204" pitchFamily="34" charset="0"/>
              </a:rPr>
              <a:t>A</a:t>
            </a:r>
          </a:p>
        </p:txBody>
      </p:sp>
      <p:pic>
        <p:nvPicPr>
          <p:cNvPr id="5" name="Picture 4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05444807-AEBA-5D6B-77EF-C4A7C8FE66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2506" y="5893109"/>
            <a:ext cx="1750407" cy="54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771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3FA17-6AE3-EA7D-16C4-898062E81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>
            <a:extLst>
              <a:ext uri="{FF2B5EF4-FFF2-40B4-BE49-F238E27FC236}">
                <a16:creationId xmlns:a16="http://schemas.microsoft.com/office/drawing/2014/main" id="{B951C4E5-6905-4A12-C0F6-DFA3EC361AE8}"/>
              </a:ext>
            </a:extLst>
          </p:cNvPr>
          <p:cNvSpPr txBox="1">
            <a:spLocks/>
          </p:cNvSpPr>
          <p:nvPr/>
        </p:nvSpPr>
        <p:spPr>
          <a:xfrm>
            <a:off x="741600" y="770743"/>
            <a:ext cx="10832449" cy="8251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b="1" dirty="0">
                <a:solidFill>
                  <a:srgbClr val="232E3B"/>
                </a:solidFill>
                <a:latin typeface="Aptos" panose="020B0004020202020204" pitchFamily="34" charset="0"/>
              </a:rPr>
              <a:t>About the project</a:t>
            </a:r>
            <a:endParaRPr lang="en-US" b="1" dirty="0">
              <a:solidFill>
                <a:srgbClr val="232E3B"/>
              </a:solidFill>
              <a:latin typeface="Aptos" panose="020B0004020202020204" pitchFamily="34" charset="0"/>
            </a:endParaRP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30B01DFB-3C66-174D-343E-8CD6A8A64259}"/>
              </a:ext>
            </a:extLst>
          </p:cNvPr>
          <p:cNvSpPr txBox="1">
            <a:spLocks/>
          </p:cNvSpPr>
          <p:nvPr/>
        </p:nvSpPr>
        <p:spPr>
          <a:xfrm>
            <a:off x="741600" y="1817312"/>
            <a:ext cx="10446860" cy="24096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AU" sz="1400" dirty="0">
                <a:latin typeface="Aptos" panose="020B0004020202020204" pitchFamily="34" charset="0"/>
              </a:rPr>
              <a:t>Trialling a new phone application (CQI Assistant)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ptos" panose="020B0004020202020204" pitchFamily="34" charset="0"/>
              </a:rPr>
              <a:t>The application is a digital assistant that informs us about the actions we can take to improve residents’ lives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ptos" panose="020B0004020202020204" pitchFamily="34" charset="0"/>
              </a:rPr>
              <a:t>The actions can be seen on our phones if we’re logged in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b="1" dirty="0">
                <a:latin typeface="Aptos" panose="020B0004020202020204" pitchFamily="34" charset="0"/>
              </a:rPr>
              <a:t>Not</a:t>
            </a:r>
            <a:r>
              <a:rPr lang="en-US" sz="1400" dirty="0">
                <a:latin typeface="Aptos" panose="020B0004020202020204" pitchFamily="34" charset="0"/>
              </a:rPr>
              <a:t> intended to add more tasks or more workload, but to </a:t>
            </a:r>
            <a:r>
              <a:rPr lang="en-US" sz="1400" b="1" dirty="0" err="1">
                <a:latin typeface="Aptos" panose="020B0004020202020204" pitchFamily="34" charset="0"/>
              </a:rPr>
              <a:t>reprioritise</a:t>
            </a:r>
            <a:r>
              <a:rPr lang="en-US" sz="1400" b="1" dirty="0">
                <a:latin typeface="Aptos" panose="020B0004020202020204" pitchFamily="34" charset="0"/>
              </a:rPr>
              <a:t> focus</a:t>
            </a:r>
            <a:r>
              <a:rPr lang="en-US" sz="1400" dirty="0">
                <a:latin typeface="Aptos" panose="020B0004020202020204" pitchFamily="34" charset="0"/>
              </a:rPr>
              <a:t> when needed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1400" dirty="0">
                <a:latin typeface="Aptos" panose="020B0004020202020204" pitchFamily="34" charset="0"/>
              </a:rPr>
              <a:t>For example, some months we have a lot of wounds and pressure injuries in the facility – during those months we should take more action to prevent wounds and treat them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1400" dirty="0">
                <a:latin typeface="Aptos" panose="020B0004020202020204" pitchFamily="34" charset="0"/>
              </a:rPr>
              <a:t>Even better if we received - via phone - educational tips and suggested actions we can take to better prevent wounds and treat them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00" dirty="0">
                <a:latin typeface="Aptos" panose="020B0004020202020204" pitchFamily="34" charset="0"/>
              </a:rPr>
              <a:t>A</a:t>
            </a:r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14968CB2-62E3-914F-F9DE-5DAB9CAAD7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2506" y="5893109"/>
            <a:ext cx="1750407" cy="54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057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299C2-4B95-A3CD-0B22-14EEB5EAC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>
            <a:extLst>
              <a:ext uri="{FF2B5EF4-FFF2-40B4-BE49-F238E27FC236}">
                <a16:creationId xmlns:a16="http://schemas.microsoft.com/office/drawing/2014/main" id="{0A796FD1-19F3-67CE-6FC4-BC3EEFCB13F0}"/>
              </a:ext>
            </a:extLst>
          </p:cNvPr>
          <p:cNvSpPr txBox="1">
            <a:spLocks/>
          </p:cNvSpPr>
          <p:nvPr/>
        </p:nvSpPr>
        <p:spPr>
          <a:xfrm>
            <a:off x="741600" y="770743"/>
            <a:ext cx="10832449" cy="8251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b="1" dirty="0">
                <a:solidFill>
                  <a:srgbClr val="232E3B"/>
                </a:solidFill>
                <a:latin typeface="Aptos" panose="020B0004020202020204" pitchFamily="34" charset="0"/>
              </a:rPr>
              <a:t>How the application will help</a:t>
            </a:r>
            <a:endParaRPr lang="en-US" b="1" dirty="0">
              <a:solidFill>
                <a:srgbClr val="232E3B"/>
              </a:solidFill>
              <a:latin typeface="Aptos" panose="020B0004020202020204" pitchFamily="34" charset="0"/>
            </a:endParaRP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0EF1BBB2-2487-FF45-CAFD-DF2A3D712C9D}"/>
              </a:ext>
            </a:extLst>
          </p:cNvPr>
          <p:cNvSpPr txBox="1">
            <a:spLocks/>
          </p:cNvSpPr>
          <p:nvPr/>
        </p:nvSpPr>
        <p:spPr>
          <a:xfrm>
            <a:off x="741600" y="1817313"/>
            <a:ext cx="10446860" cy="25390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latin typeface="Aptos" panose="020B0004020202020204" pitchFamily="34" charset="0"/>
              </a:rPr>
              <a:t>The CQI Assistant helps focus attention to areas that need it at that time.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400" dirty="0">
              <a:latin typeface="Aptos" panose="020B00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latin typeface="Aptos" panose="020B0004020202020204" pitchFamily="34" charset="0"/>
              </a:rPr>
              <a:t>For example, some months you would receive educational tips and suggested actions for improving wound prevention, other months for improving weight management or infection management etc.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400" dirty="0">
              <a:latin typeface="Aptos" panose="020B00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b="1" dirty="0">
                <a:latin typeface="Aptos" panose="020B0004020202020204" pitchFamily="34" charset="0"/>
              </a:rPr>
              <a:t>The CQI Assistant assists to: 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understand what we can do to help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empower more staff to get involved in achieving continuous improvement goals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endParaRPr lang="en-US" sz="1400" dirty="0">
              <a:latin typeface="Aptos" panose="020B00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latin typeface="Aptos" panose="020B0004020202020204" pitchFamily="34" charset="0"/>
              </a:rPr>
              <a:t>For the pilot, we’ll focus only on wound prevention and wound correction actions.</a:t>
            </a:r>
            <a:endParaRPr lang="en-US" sz="100" dirty="0">
              <a:latin typeface="Aptos" panose="020B0004020202020204" pitchFamily="34" charset="0"/>
            </a:endParaRPr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DB8A0C7F-1A4C-50DA-DF73-EB8A60D704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2506" y="5893109"/>
            <a:ext cx="1750407" cy="54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68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DF470-917A-51D7-4544-6D362E4E4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>
            <a:extLst>
              <a:ext uri="{FF2B5EF4-FFF2-40B4-BE49-F238E27FC236}">
                <a16:creationId xmlns:a16="http://schemas.microsoft.com/office/drawing/2014/main" id="{A3A76956-2C96-29C5-0BAF-09A23DD73850}"/>
              </a:ext>
            </a:extLst>
          </p:cNvPr>
          <p:cNvSpPr txBox="1">
            <a:spLocks/>
          </p:cNvSpPr>
          <p:nvPr/>
        </p:nvSpPr>
        <p:spPr>
          <a:xfrm>
            <a:off x="741600" y="770743"/>
            <a:ext cx="10832449" cy="8251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b="1" dirty="0">
                <a:solidFill>
                  <a:srgbClr val="232E3B"/>
                </a:solidFill>
                <a:latin typeface="Aptos" panose="020B0004020202020204" pitchFamily="34" charset="0"/>
              </a:rPr>
              <a:t>CQI process</a:t>
            </a:r>
            <a:endParaRPr lang="en-US" b="1" dirty="0">
              <a:solidFill>
                <a:srgbClr val="232E3B"/>
              </a:solidFill>
              <a:latin typeface="Aptos" panose="020B0004020202020204" pitchFamily="34" charset="0"/>
            </a:endParaRPr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42F3BEE6-1A31-AEBA-1EF4-4C8AA5BE64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5" t="16540" r="11369" b="4091"/>
          <a:stretch>
            <a:fillRect/>
          </a:stretch>
        </p:blipFill>
        <p:spPr>
          <a:xfrm>
            <a:off x="4436704" y="1431986"/>
            <a:ext cx="3318592" cy="4839418"/>
          </a:xfrm>
          <a:prstGeom prst="rect">
            <a:avLst/>
          </a:prstGeom>
        </p:spPr>
      </p:pic>
      <p:pic>
        <p:nvPicPr>
          <p:cNvPr id="4" name="Picture 3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625DA70B-2925-A0DC-E3C7-AC54254189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2506" y="5893109"/>
            <a:ext cx="1750407" cy="54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421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1B2E7-FB8F-6233-D53F-B397D0B9D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>
            <a:extLst>
              <a:ext uri="{FF2B5EF4-FFF2-40B4-BE49-F238E27FC236}">
                <a16:creationId xmlns:a16="http://schemas.microsoft.com/office/drawing/2014/main" id="{3D7E1CC3-D705-D301-20A9-E11214B83A4D}"/>
              </a:ext>
            </a:extLst>
          </p:cNvPr>
          <p:cNvSpPr txBox="1">
            <a:spLocks/>
          </p:cNvSpPr>
          <p:nvPr/>
        </p:nvSpPr>
        <p:spPr>
          <a:xfrm>
            <a:off x="741600" y="770743"/>
            <a:ext cx="10832449" cy="8251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b="1" dirty="0">
                <a:solidFill>
                  <a:srgbClr val="232E3B"/>
                </a:solidFill>
                <a:latin typeface="Aptos" panose="020B0004020202020204" pitchFamily="34" charset="0"/>
              </a:rPr>
              <a:t>Workload</a:t>
            </a:r>
            <a:endParaRPr lang="en-US" b="1" dirty="0">
              <a:solidFill>
                <a:srgbClr val="232E3B"/>
              </a:solidFill>
              <a:latin typeface="Aptos" panose="020B0004020202020204" pitchFamily="34" charset="0"/>
            </a:endParaRP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5B7155CA-C084-0395-4B5F-8A350A4A0FC2}"/>
              </a:ext>
            </a:extLst>
          </p:cNvPr>
          <p:cNvSpPr txBox="1">
            <a:spLocks/>
          </p:cNvSpPr>
          <p:nvPr/>
        </p:nvSpPr>
        <p:spPr>
          <a:xfrm>
            <a:off x="741600" y="1817313"/>
            <a:ext cx="10446860" cy="25390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latin typeface="Aptos" panose="020B0004020202020204" pitchFamily="34" charset="0"/>
              </a:rPr>
              <a:t>More information about your role and tasks undertaken will help you understand where the digital assistant might fit best.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endParaRPr lang="en-US" sz="1400" dirty="0">
              <a:latin typeface="Aptos" panose="020B0004020202020204" pitchFamily="34" charset="0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How many </a:t>
            </a:r>
            <a:r>
              <a:rPr lang="en-US" sz="1400" b="1" dirty="0">
                <a:latin typeface="Aptos" panose="020B0004020202020204" pitchFamily="34" charset="0"/>
              </a:rPr>
              <a:t>PCWs</a:t>
            </a:r>
            <a:r>
              <a:rPr lang="en-US" sz="1400" dirty="0">
                <a:latin typeface="Aptos" panose="020B0004020202020204" pitchFamily="34" charset="0"/>
              </a:rPr>
              <a:t> (non-agency) are on morning shift usually? Afternoon? Night?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How many </a:t>
            </a:r>
            <a:r>
              <a:rPr lang="en-US" sz="1400" b="1" dirty="0">
                <a:latin typeface="Aptos" panose="020B0004020202020204" pitchFamily="34" charset="0"/>
              </a:rPr>
              <a:t>Nurses</a:t>
            </a:r>
            <a:r>
              <a:rPr lang="en-US" sz="1400" dirty="0">
                <a:latin typeface="Aptos" panose="020B0004020202020204" pitchFamily="34" charset="0"/>
              </a:rPr>
              <a:t> (</a:t>
            </a:r>
            <a:r>
              <a:rPr lang="en-US" sz="1400" i="1" dirty="0">
                <a:latin typeface="Aptos" panose="020B0004020202020204" pitchFamily="34" charset="0"/>
              </a:rPr>
              <a:t>non-agency</a:t>
            </a:r>
            <a:r>
              <a:rPr lang="en-US" sz="1400" dirty="0">
                <a:latin typeface="Aptos" panose="020B0004020202020204" pitchFamily="34" charset="0"/>
              </a:rPr>
              <a:t>) are on morning shift usually? Afternoon? Night?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Which shift is the busiest for staff? Which 3 hours?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Which two hours each day is the least busy?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What are the two most difficult tasks </a:t>
            </a:r>
            <a:r>
              <a:rPr lang="en-US" sz="1400" b="1" dirty="0">
                <a:latin typeface="Aptos" panose="020B0004020202020204" pitchFamily="34" charset="0"/>
              </a:rPr>
              <a:t>PCWs</a:t>
            </a:r>
            <a:r>
              <a:rPr lang="en-US" sz="1400" dirty="0">
                <a:latin typeface="Aptos" panose="020B0004020202020204" pitchFamily="34" charset="0"/>
              </a:rPr>
              <a:t> complete every week? 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What are the two most difficult tasks </a:t>
            </a:r>
            <a:r>
              <a:rPr lang="en-US" sz="1400" b="1" dirty="0">
                <a:latin typeface="Aptos" panose="020B0004020202020204" pitchFamily="34" charset="0"/>
              </a:rPr>
              <a:t>Nurses</a:t>
            </a:r>
            <a:r>
              <a:rPr lang="en-US" sz="1400" dirty="0">
                <a:latin typeface="Aptos" panose="020B0004020202020204" pitchFamily="34" charset="0"/>
              </a:rPr>
              <a:t> complete every week? 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Which two tasks require the most time for staff?</a:t>
            </a:r>
          </a:p>
          <a:p>
            <a:pPr marL="857250" lvl="1" indent="-400050">
              <a:buFont typeface="+mj-lt"/>
              <a:buAutoNum type="alphaLcPeriod"/>
            </a:pPr>
            <a:r>
              <a:rPr lang="en-US" sz="1400" dirty="0">
                <a:latin typeface="Aptos" panose="020B0004020202020204" pitchFamily="34" charset="0"/>
              </a:rPr>
              <a:t>How much time? </a:t>
            </a:r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A76400E6-FDFD-25BB-05D5-8725AC467D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2506" y="5893109"/>
            <a:ext cx="1750407" cy="54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E7E25-AC0A-EA8B-B309-40FB5B9AA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>
            <a:extLst>
              <a:ext uri="{FF2B5EF4-FFF2-40B4-BE49-F238E27FC236}">
                <a16:creationId xmlns:a16="http://schemas.microsoft.com/office/drawing/2014/main" id="{F848EA1E-93CE-ECDB-C628-199F7F544C72}"/>
              </a:ext>
            </a:extLst>
          </p:cNvPr>
          <p:cNvSpPr txBox="1">
            <a:spLocks/>
          </p:cNvSpPr>
          <p:nvPr/>
        </p:nvSpPr>
        <p:spPr>
          <a:xfrm>
            <a:off x="741600" y="770743"/>
            <a:ext cx="10832449" cy="8251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b="1" dirty="0">
                <a:solidFill>
                  <a:srgbClr val="232E3B"/>
                </a:solidFill>
                <a:latin typeface="Aptos" panose="020B0004020202020204" pitchFamily="34" charset="0"/>
              </a:rPr>
              <a:t>Time allocation and relevance</a:t>
            </a:r>
            <a:endParaRPr lang="en-US" b="1" dirty="0">
              <a:solidFill>
                <a:srgbClr val="232E3B"/>
              </a:solidFill>
              <a:latin typeface="Aptos" panose="020B0004020202020204" pitchFamily="34" charset="0"/>
            </a:endParaRP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DDFE72C9-FFD6-6067-8AAF-695818F2F5E1}"/>
              </a:ext>
            </a:extLst>
          </p:cNvPr>
          <p:cNvSpPr txBox="1">
            <a:spLocks/>
          </p:cNvSpPr>
          <p:nvPr/>
        </p:nvSpPr>
        <p:spPr>
          <a:xfrm>
            <a:off x="741600" y="1817313"/>
            <a:ext cx="10446860" cy="25390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Do PCWs undertake any tasks that are clinical or semi-clinical (e.g., infections, pressure injuries, falls, wounds, medication admin etc.)? 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What percentage of the working day contributes to </a:t>
            </a:r>
            <a:r>
              <a:rPr lang="en-US" sz="1400" b="1" dirty="0">
                <a:latin typeface="Aptos" panose="020B0004020202020204" pitchFamily="34" charset="0"/>
              </a:rPr>
              <a:t>preventing clinical issues </a:t>
            </a:r>
            <a:r>
              <a:rPr lang="en-US" sz="1400" dirty="0">
                <a:latin typeface="Aptos" panose="020B0004020202020204" pitchFamily="34" charset="0"/>
              </a:rPr>
              <a:t>(e.g., encouraging mobility, nutrition, hydration, preventing falls, pressure injuries, weight loss, wounds etc.)? 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What percentage of the working day contributes to </a:t>
            </a:r>
            <a:r>
              <a:rPr lang="en-US" sz="1400" b="1" dirty="0">
                <a:latin typeface="Aptos" panose="020B0004020202020204" pitchFamily="34" charset="0"/>
              </a:rPr>
              <a:t>correcting or treating clinical issues </a:t>
            </a:r>
            <a:r>
              <a:rPr lang="en-US" sz="1400" dirty="0">
                <a:latin typeface="Aptos" panose="020B0004020202020204" pitchFamily="34" charset="0"/>
              </a:rPr>
              <a:t>(e.g., treating wounds, treating injuries from falls, medication administration etc.)?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What percentage of the working day involves </a:t>
            </a:r>
            <a:r>
              <a:rPr lang="en-US" sz="1400" b="1" dirty="0">
                <a:latin typeface="Aptos" panose="020B0004020202020204" pitchFamily="34" charset="0"/>
              </a:rPr>
              <a:t>developing caring relationships with residents </a:t>
            </a:r>
            <a:r>
              <a:rPr lang="en-US" sz="1400" dirty="0">
                <a:latin typeface="Aptos" panose="020B0004020202020204" pitchFamily="34" charset="0"/>
              </a:rPr>
              <a:t>(e.g., </a:t>
            </a:r>
            <a:r>
              <a:rPr lang="en-US" sz="1400" dirty="0" err="1">
                <a:latin typeface="Aptos" panose="020B0004020202020204" pitchFamily="34" charset="0"/>
              </a:rPr>
              <a:t>socialising</a:t>
            </a:r>
            <a:r>
              <a:rPr lang="en-US" sz="1400" dirty="0">
                <a:latin typeface="Aptos" panose="020B0004020202020204" pitchFamily="34" charset="0"/>
              </a:rPr>
              <a:t> with residents, facilitating activities for them)?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What percentage of the working day involves </a:t>
            </a:r>
            <a:r>
              <a:rPr lang="en-US" sz="1400" b="1" dirty="0">
                <a:latin typeface="Aptos" panose="020B0004020202020204" pitchFamily="34" charset="0"/>
              </a:rPr>
              <a:t>documentation</a:t>
            </a:r>
            <a:r>
              <a:rPr lang="en-US" sz="1400" dirty="0">
                <a:latin typeface="Aptos" panose="020B0004020202020204" pitchFamily="34" charset="0"/>
              </a:rPr>
              <a:t>?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endParaRPr lang="en-US" sz="1400" dirty="0">
              <a:latin typeface="Aptos" panose="020B0004020202020204" pitchFamily="34" charset="0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endParaRPr lang="en-US" sz="1400" dirty="0">
              <a:latin typeface="Aptos" panose="020B00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latin typeface="Aptos" panose="020B0004020202020204" pitchFamily="34" charset="0"/>
              </a:rPr>
              <a:t>Fill in this information on the next slide.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400" dirty="0">
              <a:latin typeface="Aptos" panose="020B0004020202020204" pitchFamily="34" charset="0"/>
            </a:endParaRPr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4CCC924E-E99F-23EE-D6B2-1BDBBE3031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2506" y="5893109"/>
            <a:ext cx="1750407" cy="54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044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8D3BAB-035F-5D74-61CD-7EE6583D5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>
            <a:extLst>
              <a:ext uri="{FF2B5EF4-FFF2-40B4-BE49-F238E27FC236}">
                <a16:creationId xmlns:a16="http://schemas.microsoft.com/office/drawing/2014/main" id="{AF411A3F-D9B4-DD3B-21AF-95E700F17256}"/>
              </a:ext>
            </a:extLst>
          </p:cNvPr>
          <p:cNvSpPr txBox="1">
            <a:spLocks/>
          </p:cNvSpPr>
          <p:nvPr/>
        </p:nvSpPr>
        <p:spPr>
          <a:xfrm>
            <a:off x="741600" y="770743"/>
            <a:ext cx="10832449" cy="8251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b="1" dirty="0">
                <a:solidFill>
                  <a:srgbClr val="232E3B"/>
                </a:solidFill>
                <a:latin typeface="Aptos" panose="020B0004020202020204" pitchFamily="34" charset="0"/>
              </a:rPr>
              <a:t>Time allocation and relevance</a:t>
            </a:r>
            <a:endParaRPr lang="en-US" b="1" dirty="0">
              <a:solidFill>
                <a:srgbClr val="232E3B"/>
              </a:solidFill>
              <a:latin typeface="Aptos" panose="020B0004020202020204" pitchFamily="34" charset="0"/>
            </a:endParaRPr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5E9FD99C-EFA8-CACE-B477-21BC3A32BE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2506" y="5893109"/>
            <a:ext cx="1750407" cy="548920"/>
          </a:xfrm>
          <a:prstGeom prst="rect">
            <a:avLst/>
          </a:prstGeom>
        </p:spPr>
      </p:pic>
      <p:graphicFrame>
        <p:nvGraphicFramePr>
          <p:cNvPr id="4" name="Content Placeholder 7">
            <a:extLst>
              <a:ext uri="{FF2B5EF4-FFF2-40B4-BE49-F238E27FC236}">
                <a16:creationId xmlns:a16="http://schemas.microsoft.com/office/drawing/2014/main" id="{36E5F8EC-A24F-C0FC-F05C-BBC138F153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4874567"/>
              </p:ext>
            </p:extLst>
          </p:nvPr>
        </p:nvGraphicFramePr>
        <p:xfrm>
          <a:off x="689844" y="1794297"/>
          <a:ext cx="9661857" cy="39655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629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D0A93-5E9F-0AD0-6E02-0D21B3C5B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>
            <a:extLst>
              <a:ext uri="{FF2B5EF4-FFF2-40B4-BE49-F238E27FC236}">
                <a16:creationId xmlns:a16="http://schemas.microsoft.com/office/drawing/2014/main" id="{8B690D51-6D97-B2CA-8CD0-2BBD3D11BD60}"/>
              </a:ext>
            </a:extLst>
          </p:cNvPr>
          <p:cNvSpPr txBox="1">
            <a:spLocks/>
          </p:cNvSpPr>
          <p:nvPr/>
        </p:nvSpPr>
        <p:spPr>
          <a:xfrm>
            <a:off x="741600" y="770743"/>
            <a:ext cx="10832449" cy="8251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b="1" dirty="0">
                <a:solidFill>
                  <a:srgbClr val="232E3B"/>
                </a:solidFill>
                <a:latin typeface="Aptos" panose="020B0004020202020204" pitchFamily="34" charset="0"/>
              </a:rPr>
              <a:t>Documentation</a:t>
            </a:r>
            <a:endParaRPr lang="en-US" b="1" dirty="0">
              <a:solidFill>
                <a:srgbClr val="232E3B"/>
              </a:solidFill>
              <a:latin typeface="Aptos" panose="020B0004020202020204" pitchFamily="34" charset="0"/>
            </a:endParaRP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8F70BF26-8EDE-4752-F17F-E8A24681ECEB}"/>
              </a:ext>
            </a:extLst>
          </p:cNvPr>
          <p:cNvSpPr txBox="1">
            <a:spLocks/>
          </p:cNvSpPr>
          <p:nvPr/>
        </p:nvSpPr>
        <p:spPr>
          <a:xfrm>
            <a:off x="741600" y="1817313"/>
            <a:ext cx="10446860" cy="16116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Documentation includes: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sz="1400" dirty="0">
                <a:latin typeface="Aptos" panose="020B0004020202020204" pitchFamily="34" charset="0"/>
              </a:rPr>
              <a:t>documenting changes in resident’s condition (had a fall, aggressive incident, infection)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sz="1400" dirty="0">
                <a:latin typeface="Aptos" panose="020B0004020202020204" pitchFamily="34" charset="0"/>
              </a:rPr>
              <a:t>documenting outcomes about the tasks you complete? (e.g., repositioned Michael at 2 PM, provided Panadol to Susan at 11 AM)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sz="1400" dirty="0">
                <a:latin typeface="Aptos" panose="020B0004020202020204" pitchFamily="34" charset="0"/>
              </a:rPr>
              <a:t>any other type of documentation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400" dirty="0">
              <a:latin typeface="Aptos" panose="020B00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latin typeface="Aptos" panose="020B0004020202020204" pitchFamily="34" charset="0"/>
              </a:rPr>
              <a:t>Fill in this information below: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400" dirty="0">
              <a:latin typeface="Aptos" panose="020B0004020202020204" pitchFamily="34" charset="0"/>
            </a:endParaRPr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82BACBFF-88FF-37F5-5C79-9144D88F0E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2506" y="5893109"/>
            <a:ext cx="1750407" cy="548920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39AD5A7-294D-47C9-C04B-47A9DCA86A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4888789"/>
              </p:ext>
            </p:extLst>
          </p:nvPr>
        </p:nvGraphicFramePr>
        <p:xfrm>
          <a:off x="805005" y="3555037"/>
          <a:ext cx="10383455" cy="19572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2457">
                  <a:extLst>
                    <a:ext uri="{9D8B030D-6E8A-4147-A177-3AD203B41FA5}">
                      <a16:colId xmlns:a16="http://schemas.microsoft.com/office/drawing/2014/main" val="4244045014"/>
                    </a:ext>
                  </a:extLst>
                </a:gridCol>
                <a:gridCol w="2749847">
                  <a:extLst>
                    <a:ext uri="{9D8B030D-6E8A-4147-A177-3AD203B41FA5}">
                      <a16:colId xmlns:a16="http://schemas.microsoft.com/office/drawing/2014/main" val="2615269259"/>
                    </a:ext>
                  </a:extLst>
                </a:gridCol>
                <a:gridCol w="3461151">
                  <a:extLst>
                    <a:ext uri="{9D8B030D-6E8A-4147-A177-3AD203B41FA5}">
                      <a16:colId xmlns:a16="http://schemas.microsoft.com/office/drawing/2014/main" val="198214805"/>
                    </a:ext>
                  </a:extLst>
                </a:gridCol>
              </a:tblGrid>
              <a:tr h="352729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ptos" panose="020B0004020202020204" pitchFamily="34" charset="0"/>
                        </a:rPr>
                        <a:t>Type of Documentation</a:t>
                      </a:r>
                      <a:endParaRPr lang="en-AU" sz="1200" dirty="0">
                        <a:latin typeface="Aptos" panose="020B0004020202020204" pitchFamily="34" charset="0"/>
                      </a:endParaRPr>
                    </a:p>
                  </a:txBody>
                  <a:tcPr marT="45721" marB="45721">
                    <a:solidFill>
                      <a:srgbClr val="232E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ptos" panose="020B0004020202020204" pitchFamily="34" charset="0"/>
                        </a:rPr>
                        <a:t>Time Spent Daily</a:t>
                      </a:r>
                      <a:endParaRPr lang="en-AU" sz="1200" dirty="0">
                        <a:latin typeface="Aptos" panose="020B0004020202020204" pitchFamily="34" charset="0"/>
                      </a:endParaRPr>
                    </a:p>
                  </a:txBody>
                  <a:tcPr marT="45721" marB="45721">
                    <a:solidFill>
                      <a:srgbClr val="232E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ptos" panose="020B0004020202020204" pitchFamily="34" charset="0"/>
                        </a:rPr>
                        <a:t>Where it is Documented</a:t>
                      </a:r>
                      <a:endParaRPr lang="en-AU" sz="1200" dirty="0">
                        <a:latin typeface="Aptos" panose="020B0004020202020204" pitchFamily="34" charset="0"/>
                      </a:endParaRPr>
                    </a:p>
                  </a:txBody>
                  <a:tcPr marT="45721" marB="45721">
                    <a:solidFill>
                      <a:srgbClr val="232E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372033"/>
                  </a:ext>
                </a:extLst>
              </a:tr>
              <a:tr h="552091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Changes in resident’s condition </a:t>
                      </a:r>
                      <a:endParaRPr lang="en-AU" sz="1200" dirty="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 marT="45721" marB="45721">
                    <a:solidFill>
                      <a:srgbClr val="E9E7D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PCWs:</a:t>
                      </a:r>
                    </a:p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Nurses:</a:t>
                      </a:r>
                      <a:endParaRPr lang="en-AU" sz="1200" dirty="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 marT="45721" marB="45721">
                    <a:solidFill>
                      <a:srgbClr val="E9E7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sz="1200" dirty="0">
                        <a:latin typeface="Aptos" panose="020B0004020202020204" pitchFamily="34" charset="0"/>
                      </a:endParaRPr>
                    </a:p>
                  </a:txBody>
                  <a:tcPr marT="45721" marB="45721">
                    <a:solidFill>
                      <a:srgbClr val="E9E7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313010"/>
                  </a:ext>
                </a:extLst>
              </a:tr>
              <a:tr h="552091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Outcomes about tasks completed </a:t>
                      </a:r>
                      <a:endParaRPr lang="en-AU" sz="1200" dirty="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 marT="45721" marB="4572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PCWs:</a:t>
                      </a:r>
                    </a:p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Nurses:</a:t>
                      </a:r>
                      <a:endParaRPr lang="en-AU" sz="1200" dirty="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 marT="45721" marB="4572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sz="1200" dirty="0">
                        <a:latin typeface="Aptos" panose="020B0004020202020204" pitchFamily="34" charset="0"/>
                      </a:endParaRPr>
                    </a:p>
                  </a:txBody>
                  <a:tcPr marT="45721" marB="45721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0487789"/>
                  </a:ext>
                </a:extLst>
              </a:tr>
              <a:tr h="500332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Other documentation</a:t>
                      </a:r>
                      <a:endParaRPr lang="en-AU" sz="1200" dirty="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 marT="45721" marB="45721">
                    <a:solidFill>
                      <a:srgbClr val="E9E7D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PCWs:</a:t>
                      </a:r>
                    </a:p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Nurses:</a:t>
                      </a:r>
                      <a:endParaRPr lang="en-AU" sz="1200" dirty="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 marT="45721" marB="45721">
                    <a:solidFill>
                      <a:srgbClr val="E9E7D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sz="1200" dirty="0">
                        <a:latin typeface="Aptos" panose="020B0004020202020204" pitchFamily="34" charset="0"/>
                      </a:endParaRPr>
                    </a:p>
                  </a:txBody>
                  <a:tcPr marT="45721" marB="45721">
                    <a:solidFill>
                      <a:srgbClr val="E9E7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27225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7450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7CC3A-9A61-46EE-64FE-53B8EE81F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>
            <a:extLst>
              <a:ext uri="{FF2B5EF4-FFF2-40B4-BE49-F238E27FC236}">
                <a16:creationId xmlns:a16="http://schemas.microsoft.com/office/drawing/2014/main" id="{2C1852E4-C736-B2C4-52F4-98B67484F27F}"/>
              </a:ext>
            </a:extLst>
          </p:cNvPr>
          <p:cNvSpPr txBox="1">
            <a:spLocks/>
          </p:cNvSpPr>
          <p:nvPr/>
        </p:nvSpPr>
        <p:spPr>
          <a:xfrm>
            <a:off x="741600" y="770743"/>
            <a:ext cx="10832449" cy="8251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b="1" dirty="0">
                <a:solidFill>
                  <a:srgbClr val="232E3B"/>
                </a:solidFill>
                <a:latin typeface="Aptos" panose="020B0004020202020204" pitchFamily="34" charset="0"/>
              </a:rPr>
              <a:t>Involvement in PI management</a:t>
            </a:r>
            <a:endParaRPr lang="en-US" b="1" dirty="0">
              <a:solidFill>
                <a:srgbClr val="232E3B"/>
              </a:solidFill>
              <a:latin typeface="Aptos" panose="020B0004020202020204" pitchFamily="34" charset="0"/>
            </a:endParaRP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39850EEF-5661-26B5-2AEA-B9F22E91A4FF}"/>
              </a:ext>
            </a:extLst>
          </p:cNvPr>
          <p:cNvSpPr txBox="1">
            <a:spLocks/>
          </p:cNvSpPr>
          <p:nvPr/>
        </p:nvSpPr>
        <p:spPr>
          <a:xfrm>
            <a:off x="741600" y="1817313"/>
            <a:ext cx="10446860" cy="25390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Sometimes the facility needs to focus on pressure injuries instead of other clinical issues (e.g., infections) – does the facility do a good job of informing you why the priorities changed? (very often, often, sometimes, rarely, not often at all)</a:t>
            </a:r>
            <a:br>
              <a:rPr lang="en-US" sz="1400" dirty="0">
                <a:latin typeface="Aptos" panose="020B0004020202020204" pitchFamily="34" charset="0"/>
              </a:rPr>
            </a:br>
            <a:endParaRPr lang="en-US" sz="1400" dirty="0">
              <a:latin typeface="Aptos" panose="020B0004020202020204" pitchFamily="34" charset="0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What are some actions you’ve taken in the facility to </a:t>
            </a:r>
            <a:r>
              <a:rPr lang="en-US" sz="1400" b="1" dirty="0">
                <a:latin typeface="Aptos" panose="020B0004020202020204" pitchFamily="34" charset="0"/>
              </a:rPr>
              <a:t>prevent</a:t>
            </a:r>
            <a:r>
              <a:rPr lang="en-US" sz="1400" dirty="0">
                <a:latin typeface="Aptos" panose="020B0004020202020204" pitchFamily="34" charset="0"/>
              </a:rPr>
              <a:t> residents from getting wounds?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sz="1400" dirty="0">
                <a:latin typeface="Aptos" panose="020B0004020202020204" pitchFamily="34" charset="0"/>
              </a:rPr>
              <a:t>How often are you reminded to complete actions to prevent wounds? (very often, often, sometimes, rarely, never)</a:t>
            </a:r>
            <a:br>
              <a:rPr lang="en-US" sz="1400" dirty="0">
                <a:latin typeface="Aptos" panose="020B0004020202020204" pitchFamily="34" charset="0"/>
              </a:rPr>
            </a:br>
            <a:endParaRPr lang="en-US" sz="1400" dirty="0">
              <a:latin typeface="Aptos" panose="020B00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What are some actions you’ve taken in the facility to </a:t>
            </a:r>
            <a:r>
              <a:rPr lang="en-US" sz="1400" b="1" dirty="0">
                <a:latin typeface="Aptos" panose="020B0004020202020204" pitchFamily="34" charset="0"/>
              </a:rPr>
              <a:t>treat or correct </a:t>
            </a:r>
            <a:r>
              <a:rPr lang="en-US" sz="1400" dirty="0">
                <a:latin typeface="Aptos" panose="020B0004020202020204" pitchFamily="34" charset="0"/>
              </a:rPr>
              <a:t>wounds?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sz="1400" dirty="0">
                <a:latin typeface="Aptos" panose="020B0004020202020204" pitchFamily="34" charset="0"/>
              </a:rPr>
              <a:t>How often are you reminded to undertake actions to treat or correct wounds?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400" dirty="0">
              <a:latin typeface="Aptos" panose="020B0004020202020204" pitchFamily="34" charset="0"/>
            </a:endParaRPr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22E5597F-F84C-9510-64BF-DD65DE35A0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2506" y="5893109"/>
            <a:ext cx="1750407" cy="54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316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7E772-27B0-4ED6-C757-D59088DA4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>
            <a:extLst>
              <a:ext uri="{FF2B5EF4-FFF2-40B4-BE49-F238E27FC236}">
                <a16:creationId xmlns:a16="http://schemas.microsoft.com/office/drawing/2014/main" id="{E00E9E39-3645-B79B-9BB4-EF514693360D}"/>
              </a:ext>
            </a:extLst>
          </p:cNvPr>
          <p:cNvSpPr txBox="1">
            <a:spLocks/>
          </p:cNvSpPr>
          <p:nvPr/>
        </p:nvSpPr>
        <p:spPr>
          <a:xfrm>
            <a:off x="741600" y="770743"/>
            <a:ext cx="10832449" cy="8251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b="1" dirty="0">
                <a:solidFill>
                  <a:srgbClr val="232E3B"/>
                </a:solidFill>
                <a:latin typeface="Aptos" panose="020B0004020202020204" pitchFamily="34" charset="0"/>
              </a:rPr>
              <a:t>Improvements</a:t>
            </a:r>
            <a:endParaRPr lang="en-US" b="1" dirty="0">
              <a:solidFill>
                <a:srgbClr val="232E3B"/>
              </a:solidFill>
              <a:latin typeface="Aptos" panose="020B0004020202020204" pitchFamily="34" charset="0"/>
            </a:endParaRP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3E29979E-1A38-24B1-F913-C2A8EE63463A}"/>
              </a:ext>
            </a:extLst>
          </p:cNvPr>
          <p:cNvSpPr txBox="1">
            <a:spLocks/>
          </p:cNvSpPr>
          <p:nvPr/>
        </p:nvSpPr>
        <p:spPr>
          <a:xfrm>
            <a:off x="741600" y="1817312"/>
            <a:ext cx="10446860" cy="31687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Are there improvements that can be made to how your time is allocated? </a:t>
            </a:r>
            <a:br>
              <a:rPr lang="en-US" sz="1400" dirty="0">
                <a:latin typeface="Aptos" panose="020B0004020202020204" pitchFamily="34" charset="0"/>
              </a:rPr>
            </a:br>
            <a:r>
              <a:rPr lang="en-US" sz="1400" dirty="0">
                <a:latin typeface="Aptos" panose="020B0004020202020204" pitchFamily="34" charset="0"/>
              </a:rPr>
              <a:t>For example, the amount of time you spend preventing clinical issues vs correcting clinical issues vs developing caring relationships vs documentation</a:t>
            </a:r>
            <a:br>
              <a:rPr lang="en-US" sz="1400" dirty="0">
                <a:latin typeface="Aptos" panose="020B0004020202020204" pitchFamily="34" charset="0"/>
              </a:rPr>
            </a:br>
            <a:endParaRPr lang="en-US" sz="1400" dirty="0">
              <a:latin typeface="Aptos" panose="020B0004020202020204" pitchFamily="34" charset="0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Are there improvements that can be made to how we deal with wounds and pressure injuries?</a:t>
            </a:r>
            <a:br>
              <a:rPr lang="en-US" sz="1400" dirty="0">
                <a:latin typeface="Aptos" panose="020B0004020202020204" pitchFamily="34" charset="0"/>
              </a:rPr>
            </a:br>
            <a:endParaRPr lang="en-US" sz="1400" dirty="0">
              <a:latin typeface="Aptos" panose="020B0004020202020204" pitchFamily="34" charset="0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Are there improvements that can be made to how we document outcomes?</a:t>
            </a:r>
            <a:br>
              <a:rPr lang="en-US" sz="1400" dirty="0">
                <a:latin typeface="Aptos" panose="020B0004020202020204" pitchFamily="34" charset="0"/>
              </a:rPr>
            </a:br>
            <a:endParaRPr lang="en-US" sz="1400" dirty="0">
              <a:latin typeface="Aptos" panose="020B0004020202020204" pitchFamily="34" charset="0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Are there improvements that can be made to how we remind staff of important issues?</a:t>
            </a:r>
            <a:br>
              <a:rPr lang="en-US" sz="1400" dirty="0">
                <a:latin typeface="Aptos" panose="020B0004020202020204" pitchFamily="34" charset="0"/>
              </a:rPr>
            </a:br>
            <a:endParaRPr lang="en-US" sz="1400" dirty="0">
              <a:latin typeface="Aptos" panose="020B0004020202020204" pitchFamily="34" charset="0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Are there any other obstacles or barriers preventing us from doing better?</a:t>
            </a:r>
            <a:br>
              <a:rPr lang="en-US" sz="1400" dirty="0">
                <a:latin typeface="Aptos" panose="020B0004020202020204" pitchFamily="34" charset="0"/>
              </a:rPr>
            </a:br>
            <a:endParaRPr lang="en-US" sz="1400" dirty="0">
              <a:latin typeface="Aptos" panose="020B0004020202020204" pitchFamily="34" charset="0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Anything else you’d like to share with the project team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400" dirty="0">
              <a:latin typeface="Aptos" panose="020B0004020202020204" pitchFamily="34" charset="0"/>
            </a:endParaRPr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BECFEE99-4784-786B-AB3F-6C88E44003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2506" y="5893109"/>
            <a:ext cx="1750407" cy="54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105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FC07CD-0EBA-F7CA-EDDE-98472A7BD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>
            <a:extLst>
              <a:ext uri="{FF2B5EF4-FFF2-40B4-BE49-F238E27FC236}">
                <a16:creationId xmlns:a16="http://schemas.microsoft.com/office/drawing/2014/main" id="{D739AB76-54CB-7B4F-14B7-AF1328C31FA9}"/>
              </a:ext>
            </a:extLst>
          </p:cNvPr>
          <p:cNvSpPr txBox="1">
            <a:spLocks/>
          </p:cNvSpPr>
          <p:nvPr/>
        </p:nvSpPr>
        <p:spPr>
          <a:xfrm>
            <a:off x="741600" y="770743"/>
            <a:ext cx="10832449" cy="8251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b="1" dirty="0">
                <a:solidFill>
                  <a:srgbClr val="232E3B"/>
                </a:solidFill>
                <a:latin typeface="Aptos" panose="020B0004020202020204" pitchFamily="34" charset="0"/>
              </a:rPr>
              <a:t>Next steps</a:t>
            </a:r>
            <a:endParaRPr lang="en-US" b="1" dirty="0">
              <a:solidFill>
                <a:srgbClr val="232E3B"/>
              </a:solidFill>
              <a:latin typeface="Aptos" panose="020B0004020202020204" pitchFamily="34" charset="0"/>
            </a:endParaRP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F881C596-6CB5-6DD4-C6AE-51480016F7AC}"/>
              </a:ext>
            </a:extLst>
          </p:cNvPr>
          <p:cNvSpPr txBox="1">
            <a:spLocks/>
          </p:cNvSpPr>
          <p:nvPr/>
        </p:nvSpPr>
        <p:spPr>
          <a:xfrm>
            <a:off x="741600" y="1817312"/>
            <a:ext cx="10446860" cy="39020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b="1" dirty="0">
                <a:latin typeface="Aptos" panose="020B0004020202020204" pitchFamily="34" charset="0"/>
              </a:rPr>
              <a:t>Short survey </a:t>
            </a:r>
            <a:r>
              <a:rPr lang="en-US" sz="1400" dirty="0">
                <a:latin typeface="Aptos" panose="020B0004020202020204" pitchFamily="34" charset="0"/>
              </a:rPr>
              <a:t>(10-15 mins) – include link here</a:t>
            </a:r>
            <a:br>
              <a:rPr lang="en-US" sz="1400" dirty="0">
                <a:latin typeface="Aptos" panose="020B0004020202020204" pitchFamily="34" charset="0"/>
              </a:rPr>
            </a:br>
            <a:endParaRPr lang="en-US" sz="1400" dirty="0">
              <a:latin typeface="Aptos" panose="020B0004020202020204" pitchFamily="34" charset="0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b="1" dirty="0">
                <a:latin typeface="Aptos" panose="020B0004020202020204" pitchFamily="34" charset="0"/>
              </a:rPr>
              <a:t>Training</a:t>
            </a:r>
            <a:r>
              <a:rPr lang="en-US" sz="1400" dirty="0">
                <a:latin typeface="Aptos" panose="020B0004020202020204" pitchFamily="34" charset="0"/>
              </a:rPr>
              <a:t> session for phone – include date here</a:t>
            </a:r>
            <a:br>
              <a:rPr lang="en-US" sz="1400" dirty="0">
                <a:latin typeface="Aptos" panose="020B0004020202020204" pitchFamily="34" charset="0"/>
              </a:rPr>
            </a:br>
            <a:endParaRPr lang="en-US" sz="1400" dirty="0">
              <a:latin typeface="Aptos" panose="020B0004020202020204" pitchFamily="34" charset="0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b="1" dirty="0">
                <a:latin typeface="Aptos" panose="020B0004020202020204" pitchFamily="34" charset="0"/>
              </a:rPr>
              <a:t>Login</a:t>
            </a:r>
            <a:r>
              <a:rPr lang="en-US" sz="1400" dirty="0">
                <a:latin typeface="Aptos" panose="020B0004020202020204" pitchFamily="34" charset="0"/>
              </a:rPr>
              <a:t> details to access CQI functionality – include access date here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>
                <a:latin typeface="Aptos" panose="020B0004020202020204" pitchFamily="34" charset="0"/>
              </a:rPr>
              <a:t>Explore the system when you receive your login details</a:t>
            </a:r>
            <a:br>
              <a:rPr lang="en-US" sz="1400" dirty="0">
                <a:latin typeface="Aptos" panose="020B0004020202020204" pitchFamily="34" charset="0"/>
              </a:rPr>
            </a:br>
            <a:endParaRPr lang="en-US" sz="1400" dirty="0">
              <a:latin typeface="Aptos" panose="020B0004020202020204" pitchFamily="34" charset="0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b="1" dirty="0">
                <a:latin typeface="Aptos" panose="020B0004020202020204" pitchFamily="34" charset="0"/>
              </a:rPr>
              <a:t>Undertake actions </a:t>
            </a:r>
            <a:r>
              <a:rPr lang="en-US" sz="1400" dirty="0">
                <a:latin typeface="Aptos" panose="020B0004020202020204" pitchFamily="34" charset="0"/>
              </a:rPr>
              <a:t>in the app to see how they fit in your existing workload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>
                <a:latin typeface="Aptos" panose="020B0004020202020204" pitchFamily="34" charset="0"/>
              </a:rPr>
              <a:t>Continue completing actions until date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b="1" dirty="0">
                <a:latin typeface="Aptos" panose="020B0004020202020204" pitchFamily="34" charset="0"/>
              </a:rPr>
              <a:t>Keep note of any difficulties</a:t>
            </a:r>
            <a:r>
              <a:rPr lang="en-US" sz="1400" dirty="0">
                <a:latin typeface="Aptos" panose="020B0004020202020204" pitchFamily="34" charset="0"/>
              </a:rPr>
              <a:t>– this feedback will be crucial</a:t>
            </a:r>
            <a:br>
              <a:rPr lang="en-US" sz="1400" dirty="0">
                <a:latin typeface="Aptos" panose="020B0004020202020204" pitchFamily="34" charset="0"/>
              </a:rPr>
            </a:br>
            <a:endParaRPr lang="en-US" sz="1400" dirty="0">
              <a:latin typeface="Aptos" panose="020B0004020202020204" pitchFamily="34" charset="0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b="1" dirty="0">
                <a:latin typeface="Aptos" panose="020B0004020202020204" pitchFamily="34" charset="0"/>
              </a:rPr>
              <a:t>Brief the champion </a:t>
            </a:r>
            <a:r>
              <a:rPr lang="en-US" sz="1400" dirty="0">
                <a:latin typeface="Aptos" panose="020B0004020202020204" pitchFamily="34" charset="0"/>
              </a:rPr>
              <a:t>on actions completed and outcomes </a:t>
            </a:r>
            <a:br>
              <a:rPr lang="en-US" sz="1400" dirty="0">
                <a:latin typeface="Aptos" panose="020B0004020202020204" pitchFamily="34" charset="0"/>
              </a:rPr>
            </a:br>
            <a:r>
              <a:rPr lang="en-US" sz="1400" dirty="0">
                <a:latin typeface="Aptos" panose="020B0004020202020204" pitchFamily="34" charset="0"/>
              </a:rPr>
              <a:t>For example: How did the resident respond? Did it help them?</a:t>
            </a:r>
            <a:br>
              <a:rPr lang="en-US" sz="1400" dirty="0">
                <a:latin typeface="Aptos" panose="020B0004020202020204" pitchFamily="34" charset="0"/>
              </a:rPr>
            </a:br>
            <a:endParaRPr lang="en-US" sz="1400" dirty="0">
              <a:latin typeface="Aptos" panose="020B0004020202020204" pitchFamily="34" charset="0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b="1" dirty="0">
                <a:latin typeface="Aptos" panose="020B0004020202020204" pitchFamily="34" charset="0"/>
              </a:rPr>
              <a:t>Second co-design session </a:t>
            </a:r>
            <a:r>
              <a:rPr lang="en-US" sz="1400" dirty="0">
                <a:latin typeface="Aptos" panose="020B0004020202020204" pitchFamily="34" charset="0"/>
              </a:rPr>
              <a:t>with the project team to provide feedback – include date here</a:t>
            </a:r>
            <a:br>
              <a:rPr lang="en-US" sz="1400" dirty="0">
                <a:latin typeface="Aptos" panose="020B0004020202020204" pitchFamily="34" charset="0"/>
              </a:rPr>
            </a:br>
            <a:endParaRPr lang="en-US" sz="1400" dirty="0">
              <a:latin typeface="Aptos" panose="020B0004020202020204" pitchFamily="34" charset="0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b="1" dirty="0">
                <a:latin typeface="Aptos" panose="020B0004020202020204" pitchFamily="34" charset="0"/>
              </a:rPr>
              <a:t>After pilot </a:t>
            </a:r>
            <a:r>
              <a:rPr lang="en-US" sz="1400" dirty="0">
                <a:latin typeface="Aptos" panose="020B0004020202020204" pitchFamily="34" charset="0"/>
              </a:rPr>
              <a:t>– assist colleagues to adopt the system</a:t>
            </a:r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6FDEF160-35BA-7991-7ED8-7C9CEE77F4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2506" y="5893109"/>
            <a:ext cx="1750407" cy="54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438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01FE1-1C6C-4182-D98C-FE9263D8E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C73B62A-83D4-163B-2332-4215D0DA8EEB}"/>
              </a:ext>
            </a:extLst>
          </p:cNvPr>
          <p:cNvSpPr/>
          <p:nvPr/>
        </p:nvSpPr>
        <p:spPr>
          <a:xfrm>
            <a:off x="-139728" y="-294982"/>
            <a:ext cx="12389231" cy="7152982"/>
          </a:xfrm>
          <a:prstGeom prst="rect">
            <a:avLst/>
          </a:prstGeom>
          <a:solidFill>
            <a:srgbClr val="232E3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>
              <a:ea typeface="Calibri"/>
              <a:cs typeface="Calibri"/>
            </a:endParaRPr>
          </a:p>
        </p:txBody>
      </p:sp>
      <p:sp>
        <p:nvSpPr>
          <p:cNvPr id="6" name="Title 13">
            <a:extLst>
              <a:ext uri="{FF2B5EF4-FFF2-40B4-BE49-F238E27FC236}">
                <a16:creationId xmlns:a16="http://schemas.microsoft.com/office/drawing/2014/main" id="{B764FD88-CFF6-D996-F63F-43A14BC0274C}"/>
              </a:ext>
            </a:extLst>
          </p:cNvPr>
          <p:cNvSpPr txBox="1">
            <a:spLocks/>
          </p:cNvSpPr>
          <p:nvPr/>
        </p:nvSpPr>
        <p:spPr>
          <a:xfrm>
            <a:off x="825702" y="5773896"/>
            <a:ext cx="3728622" cy="53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2000" u="sng">
              <a:solidFill>
                <a:schemeClr val="bg1"/>
              </a:solidFill>
              <a:latin typeface="Aptos" panose="020B0004020202020204" pitchFamily="34" charset="0"/>
              <a:ea typeface="Calibri Light"/>
              <a:cs typeface="Calibri"/>
            </a:endParaRPr>
          </a:p>
          <a:p>
            <a:r>
              <a:rPr lang="en-GB" sz="1800">
                <a:solidFill>
                  <a:schemeClr val="bg1"/>
                </a:solidFill>
                <a:latin typeface="Aptos"/>
                <a:ea typeface="Calibri Light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comms@fronditha.org</a:t>
            </a:r>
            <a:endParaRPr lang="en-US" sz="1800">
              <a:solidFill>
                <a:schemeClr val="bg1"/>
              </a:solidFill>
              <a:latin typeface="Aptos" panose="020B0004020202020204" pitchFamily="34" charset="0"/>
              <a:ea typeface="Calibri Light"/>
              <a:cs typeface="Calibri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8" name="Picture 7" descr="A picture containing text, font, graphics, graphic design&#10;&#10;Description automatically generated">
            <a:extLst>
              <a:ext uri="{FF2B5EF4-FFF2-40B4-BE49-F238E27FC236}">
                <a16:creationId xmlns:a16="http://schemas.microsoft.com/office/drawing/2014/main" id="{87FA1DA3-089C-E267-402F-1442CCF452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272"/>
          <a:stretch>
            <a:fillRect/>
          </a:stretch>
        </p:blipFill>
        <p:spPr>
          <a:xfrm>
            <a:off x="9912506" y="5893109"/>
            <a:ext cx="1825802" cy="545593"/>
          </a:xfrm>
          <a:prstGeom prst="rect">
            <a:avLst/>
          </a:prstGeom>
        </p:spPr>
      </p:pic>
      <p:pic>
        <p:nvPicPr>
          <p:cNvPr id="7" name="Picture 6" descr="A blue circle with a black background&#10;&#10;AI-generated content may be incorrect.">
            <a:extLst>
              <a:ext uri="{FF2B5EF4-FFF2-40B4-BE49-F238E27FC236}">
                <a16:creationId xmlns:a16="http://schemas.microsoft.com/office/drawing/2014/main" id="{99AF56EC-7A29-EA57-2486-AAD24311988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"/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071673" y="-1018082"/>
            <a:ext cx="11923426" cy="119234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A0A8B5A-65C3-999F-CCAE-CD0C432696E0}"/>
              </a:ext>
            </a:extLst>
          </p:cNvPr>
          <p:cNvSpPr txBox="1"/>
          <p:nvPr/>
        </p:nvSpPr>
        <p:spPr>
          <a:xfrm>
            <a:off x="828174" y="5675410"/>
            <a:ext cx="416936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>
                <a:solidFill>
                  <a:schemeClr val="bg1"/>
                </a:solidFill>
                <a:latin typeface="Aptos"/>
                <a:ea typeface="Calibri"/>
                <a:cs typeface="Calibri"/>
              </a:rPr>
              <a:t>For any questions email</a:t>
            </a:r>
          </a:p>
        </p:txBody>
      </p:sp>
    </p:spTree>
    <p:extLst>
      <p:ext uri="{BB962C8B-B14F-4D97-AF65-F5344CB8AC3E}">
        <p14:creationId xmlns:p14="http://schemas.microsoft.com/office/powerpoint/2010/main" val="172395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37d16af-f65b-43bd-89f1-5b2a006130a9">
      <Terms xmlns="http://schemas.microsoft.com/office/infopath/2007/PartnerControls"/>
    </lcf76f155ced4ddcb4097134ff3c332f>
    <TaxCatchAll xmlns="4a5f9ae5-c8ce-4a95-a6a5-7393a71cf037" xsi:nil="true"/>
    <Document_x0020_type xmlns="237d16af-f65b-43bd-89f1-5b2a006130a9" xsi:nil="true"/>
    <Organisation xmlns="237d16af-f65b-43bd-89f1-5b2a006130a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49A9FB1A89BC4A8CD720621F2687D7" ma:contentTypeVersion="13" ma:contentTypeDescription="Create a new document." ma:contentTypeScope="" ma:versionID="81763ccdb1d893b28e739ce201e927f1">
  <xsd:schema xmlns:xsd="http://www.w3.org/2001/XMLSchema" xmlns:xs="http://www.w3.org/2001/XMLSchema" xmlns:p="http://schemas.microsoft.com/office/2006/metadata/properties" xmlns:ns2="237d16af-f65b-43bd-89f1-5b2a006130a9" xmlns:ns3="4a5f9ae5-c8ce-4a95-a6a5-7393a71cf037" targetNamespace="http://schemas.microsoft.com/office/2006/metadata/properties" ma:root="true" ma:fieldsID="912951d254e16fbf8ebeced052eb4830" ns2:_="" ns3:_="">
    <xsd:import namespace="237d16af-f65b-43bd-89f1-5b2a006130a9"/>
    <xsd:import namespace="4a5f9ae5-c8ce-4a95-a6a5-7393a71cf0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Document_x0020_typ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Organis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7d16af-f65b-43bd-89f1-5b2a006130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Document_x0020_type" ma:index="15" nillable="true" ma:displayName="Document type" ma:list="{485ccf5c-3ed7-4262-8154-1a224ccaba0b}" ma:internalName="Document_x0020_type" ma:showField="DocumentType">
      <xsd:simpleType>
        <xsd:restriction base="dms:Lookup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a14fc1ee-ee85-4a7e-98b0-8db30ca095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Organisation" ma:index="20" nillable="true" ma:displayName="Organisation" ma:list="{485ccf5c-3ed7-4262-8154-1a224ccaba0b}" ma:internalName="Organisation" ma:showField="FS2_x0020_Organisation">
      <xsd:simpleType>
        <xsd:restriction base="dms:Lookup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5f9ae5-c8ce-4a95-a6a5-7393a71cf037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50552bd7-f7ed-4928-b753-41ff029eb8c3}" ma:internalName="TaxCatchAll" ma:showField="CatchAllData" ma:web="4a5f9ae5-c8ce-4a95-a6a5-7393a71cf03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D2BC077-3422-45DD-8D2E-E4812748429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0D44222-763B-4D90-95C1-87B36F4BFCCD}">
  <ds:schemaRefs>
    <ds:schemaRef ds:uri="http://purl.org/dc/dcmitype/"/>
    <ds:schemaRef ds:uri="http://schemas.microsoft.com/office/infopath/2007/PartnerControls"/>
    <ds:schemaRef ds:uri="b6cec407-32d4-4e56-8823-1be9a00403bc"/>
    <ds:schemaRef ds:uri="http://schemas.microsoft.com/office/2006/metadata/properties"/>
    <ds:schemaRef ds:uri="http://purl.org/dc/terms/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82c38617-6f7f-40c1-a5fe-8460edf4e765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28F208B-ED11-4E0F-B408-A87384C76684}"/>
</file>

<file path=docMetadata/LabelInfo.xml><?xml version="1.0" encoding="utf-8"?>
<clbl:labelList xmlns:clbl="http://schemas.microsoft.com/office/2020/mipLabelMetadata">
  <clbl:label id="{72157dbb-e8bd-40dc-8d00-3f08c234ac47}" enabled="0" method="" siteId="{72157dbb-e8bd-40dc-8d00-3f08c234ac47}" removed="1"/>
  <clbl:label id="{a715a9aa-e1b4-4c4e-bb5b-5400a1717d8c}" enabled="0" method="" siteId="{a715a9aa-e1b4-4c4e-bb5b-5400a1717d8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2518</TotalTime>
  <Words>1021</Words>
  <Application>Microsoft Office PowerPoint</Application>
  <PresentationFormat>Widescreen</PresentationFormat>
  <Paragraphs>105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Aptos</vt:lpstr>
      <vt:lpstr>Arial</vt:lpstr>
      <vt:lpstr>Calibri</vt:lpstr>
      <vt:lpstr>Calibri Light</vt:lpstr>
      <vt:lpstr>Capitolium2</vt:lpstr>
      <vt:lpstr>Courier New</vt:lpstr>
      <vt:lpstr>nexa heavy</vt:lpstr>
      <vt:lpstr>Office Theme</vt:lpstr>
      <vt:lpstr>Wound management and clinical excellence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Ria Georgiadis</dc:creator>
  <cp:lastModifiedBy>Eirini Vergaki</cp:lastModifiedBy>
  <cp:revision>308</cp:revision>
  <cp:lastPrinted>2023-05-18T00:53:09Z</cp:lastPrinted>
  <dcterms:created xsi:type="dcterms:W3CDTF">2022-07-12T02:35:28Z</dcterms:created>
  <dcterms:modified xsi:type="dcterms:W3CDTF">2026-07-10T03:20:52Z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0x0101007849A9FB1A89BC4A8CD720621F2687D7</vt:lpwstr>
  </property>
  <property fmtid="{D5CDD505-2E9C-101B-9397-08002B2CF9AE}" pid="3" name="MediaServiceImageTags">
    <vt:lpwstr/>
  </property>
</Properties>
</file>