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7" r:id="rId5"/>
    <p:sldId id="259" r:id="rId6"/>
    <p:sldId id="280" r:id="rId7"/>
    <p:sldId id="270" r:id="rId8"/>
    <p:sldId id="277" r:id="rId9"/>
    <p:sldId id="278" r:id="rId10"/>
    <p:sldId id="279" r:id="rId11"/>
    <p:sldId id="276" r:id="rId12"/>
    <p:sldId id="274" r:id="rId13"/>
    <p:sldId id="275" r:id="rId14"/>
    <p:sldId id="261" r:id="rId15"/>
    <p:sldId id="271" r:id="rId16"/>
    <p:sldId id="269" r:id="rId17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7D2"/>
    <a:srgbClr val="05504B"/>
    <a:srgbClr val="0091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68F87D-952C-42E6-8DE9-808E1A14020F}" v="1" dt="2026-06-12T06:36:27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24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7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Burke" userId="0016f6ac-ac74-4c3c-98fe-673b36ae43e6" providerId="ADAL" clId="{E77C3AF3-C62C-4043-85C2-D2CEEE99E85B}"/>
    <pc:docChg chg="undo custSel addSld delSld modSld sldOrd">
      <pc:chgData name="Emma Burke" userId="0016f6ac-ac74-4c3c-98fe-673b36ae43e6" providerId="ADAL" clId="{E77C3AF3-C62C-4043-85C2-D2CEEE99E85B}" dt="2026-06-12T06:36:27.588" v="12621"/>
      <pc:docMkLst>
        <pc:docMk/>
      </pc:docMkLst>
      <pc:sldChg chg="modSp add mod modNotes modNotesTx">
        <pc:chgData name="Emma Burke" userId="0016f6ac-ac74-4c3c-98fe-673b36ae43e6" providerId="ADAL" clId="{E77C3AF3-C62C-4043-85C2-D2CEEE99E85B}" dt="2026-06-12T06:36:27.588" v="12621"/>
        <pc:sldMkLst>
          <pc:docMk/>
          <pc:sldMk cId="1340417565" sldId="257"/>
        </pc:sldMkLst>
        <pc:spChg chg="mod">
          <ac:chgData name="Emma Burke" userId="0016f6ac-ac74-4c3c-98fe-673b36ae43e6" providerId="ADAL" clId="{E77C3AF3-C62C-4043-85C2-D2CEEE99E85B}" dt="2026-06-12T06:36:27.588" v="12621"/>
          <ac:spMkLst>
            <pc:docMk/>
            <pc:sldMk cId="1340417565" sldId="257"/>
            <ac:spMk id="6" creationId="{8719016E-FB4B-4116-A0F3-CCEE31BB38BE}"/>
          </ac:spMkLst>
        </pc:spChg>
      </pc:sldChg>
      <pc:sldChg chg="modNotes">
        <pc:chgData name="Emma Burke" userId="0016f6ac-ac74-4c3c-98fe-673b36ae43e6" providerId="ADAL" clId="{E77C3AF3-C62C-4043-85C2-D2CEEE99E85B}" dt="2026-05-25T06:27:20.002" v="12610" actId="6549"/>
        <pc:sldMkLst>
          <pc:docMk/>
          <pc:sldMk cId="0" sldId="259"/>
        </pc:sldMkLst>
      </pc:sldChg>
      <pc:sldChg chg="modNotes">
        <pc:chgData name="Emma Burke" userId="0016f6ac-ac74-4c3c-98fe-673b36ae43e6" providerId="ADAL" clId="{E77C3AF3-C62C-4043-85C2-D2CEEE99E85B}" dt="2026-05-25T06:27:50.313" v="12619" actId="6549"/>
        <pc:sldMkLst>
          <pc:docMk/>
          <pc:sldMk cId="0" sldId="261"/>
        </pc:sldMkLst>
      </pc:sldChg>
      <pc:sldChg chg="modNotes">
        <pc:chgData name="Emma Burke" userId="0016f6ac-ac74-4c3c-98fe-673b36ae43e6" providerId="ADAL" clId="{E77C3AF3-C62C-4043-85C2-D2CEEE99E85B}" dt="2026-05-25T06:27:26.793" v="12612" actId="6549"/>
        <pc:sldMkLst>
          <pc:docMk/>
          <pc:sldMk cId="1716147741" sldId="270"/>
        </pc:sldMkLst>
      </pc:sldChg>
      <pc:sldChg chg="modNotes">
        <pc:chgData name="Emma Burke" userId="0016f6ac-ac74-4c3c-98fe-673b36ae43e6" providerId="ADAL" clId="{E77C3AF3-C62C-4043-85C2-D2CEEE99E85B}" dt="2026-05-25T06:27:54.169" v="12620" actId="6549"/>
        <pc:sldMkLst>
          <pc:docMk/>
          <pc:sldMk cId="0" sldId="271"/>
        </pc:sldMkLst>
      </pc:sldChg>
      <pc:sldChg chg="modNotes">
        <pc:chgData name="Emma Burke" userId="0016f6ac-ac74-4c3c-98fe-673b36ae43e6" providerId="ADAL" clId="{E77C3AF3-C62C-4043-85C2-D2CEEE99E85B}" dt="2026-05-25T06:27:43.318" v="12617" actId="6549"/>
        <pc:sldMkLst>
          <pc:docMk/>
          <pc:sldMk cId="829908811" sldId="274"/>
        </pc:sldMkLst>
      </pc:sldChg>
      <pc:sldChg chg="modNotes">
        <pc:chgData name="Emma Burke" userId="0016f6ac-ac74-4c3c-98fe-673b36ae43e6" providerId="ADAL" clId="{E77C3AF3-C62C-4043-85C2-D2CEEE99E85B}" dt="2026-05-25T06:27:46.656" v="12618" actId="6549"/>
        <pc:sldMkLst>
          <pc:docMk/>
          <pc:sldMk cId="3065869372" sldId="275"/>
        </pc:sldMkLst>
      </pc:sldChg>
      <pc:sldChg chg="modNotes">
        <pc:chgData name="Emma Burke" userId="0016f6ac-ac74-4c3c-98fe-673b36ae43e6" providerId="ADAL" clId="{E77C3AF3-C62C-4043-85C2-D2CEEE99E85B}" dt="2026-05-25T06:27:40.231" v="12616" actId="6549"/>
        <pc:sldMkLst>
          <pc:docMk/>
          <pc:sldMk cId="2325619156" sldId="276"/>
        </pc:sldMkLst>
      </pc:sldChg>
      <pc:sldChg chg="modNotes">
        <pc:chgData name="Emma Burke" userId="0016f6ac-ac74-4c3c-98fe-673b36ae43e6" providerId="ADAL" clId="{E77C3AF3-C62C-4043-85C2-D2CEEE99E85B}" dt="2026-05-25T06:27:30.565" v="12613" actId="6549"/>
        <pc:sldMkLst>
          <pc:docMk/>
          <pc:sldMk cId="4188741939" sldId="277"/>
        </pc:sldMkLst>
      </pc:sldChg>
      <pc:sldChg chg="modNotes">
        <pc:chgData name="Emma Burke" userId="0016f6ac-ac74-4c3c-98fe-673b36ae43e6" providerId="ADAL" clId="{E77C3AF3-C62C-4043-85C2-D2CEEE99E85B}" dt="2026-05-25T06:27:33.706" v="12614" actId="6549"/>
        <pc:sldMkLst>
          <pc:docMk/>
          <pc:sldMk cId="2097624935" sldId="278"/>
        </pc:sldMkLst>
      </pc:sldChg>
      <pc:sldChg chg="modNotes">
        <pc:chgData name="Emma Burke" userId="0016f6ac-ac74-4c3c-98fe-673b36ae43e6" providerId="ADAL" clId="{E77C3AF3-C62C-4043-85C2-D2CEEE99E85B}" dt="2026-05-25T06:27:37.123" v="12615" actId="6549"/>
        <pc:sldMkLst>
          <pc:docMk/>
          <pc:sldMk cId="2676886355" sldId="279"/>
        </pc:sldMkLst>
      </pc:sldChg>
      <pc:sldChg chg="delSp modSp add setBg delDesignElem modNotes">
        <pc:chgData name="Emma Burke" userId="0016f6ac-ac74-4c3c-98fe-673b36ae43e6" providerId="ADAL" clId="{E77C3AF3-C62C-4043-85C2-D2CEEE99E85B}" dt="2026-05-25T06:27:23.813" v="12611" actId="6549"/>
        <pc:sldMkLst>
          <pc:docMk/>
          <pc:sldMk cId="3399470145" sldId="280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735D2F-B2A9-4EBD-A30C-B56AAA0DB4B8}" type="doc">
      <dgm:prSet loTypeId="urn:microsoft.com/office/officeart/2018/2/layout/IconCircleList" loCatId="icon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8DEC67A-5F9C-46D5-AB77-0067B0870FF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>
              <a:solidFill>
                <a:schemeClr val="bg1"/>
              </a:solidFill>
            </a:rPr>
            <a:t>Increase Early Identification</a:t>
          </a:r>
        </a:p>
      </dgm:t>
    </dgm:pt>
    <dgm:pt modelId="{63F07821-E273-4D5D-AFFD-345EEF5FD134}" type="parTrans" cxnId="{74307719-3172-4490-A450-D6AE697C7D27}">
      <dgm:prSet/>
      <dgm:spPr/>
      <dgm:t>
        <a:bodyPr/>
        <a:lstStyle/>
        <a:p>
          <a:endParaRPr lang="en-US"/>
        </a:p>
      </dgm:t>
    </dgm:pt>
    <dgm:pt modelId="{E8367FE0-D3DE-4F30-9143-FB950C4408E5}" type="sibTrans" cxnId="{74307719-3172-4490-A450-D6AE697C7D2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FE6FAEC-1056-443B-8DEB-9FB0AA3B54D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>
              <a:solidFill>
                <a:schemeClr val="bg1"/>
              </a:solidFill>
            </a:rPr>
            <a:t>Increase Accuracy - Staging &amp; Reporting</a:t>
          </a:r>
        </a:p>
      </dgm:t>
    </dgm:pt>
    <dgm:pt modelId="{C458D724-603F-47EE-9001-ADCD7369A4F0}" type="parTrans" cxnId="{EE806D48-F3DE-471D-BA1F-4309C7DFA2C2}">
      <dgm:prSet/>
      <dgm:spPr/>
      <dgm:t>
        <a:bodyPr/>
        <a:lstStyle/>
        <a:p>
          <a:endParaRPr lang="en-US"/>
        </a:p>
      </dgm:t>
    </dgm:pt>
    <dgm:pt modelId="{ED07C63B-D2FD-4EAA-8810-0BF24C6C3731}" type="sibTrans" cxnId="{EE806D48-F3DE-471D-BA1F-4309C7DFA2C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DBF4F92-03E1-40EB-B0C2-6018281F774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>
              <a:solidFill>
                <a:schemeClr val="bg1"/>
              </a:solidFill>
            </a:rPr>
            <a:t>Improve PI Management</a:t>
          </a:r>
        </a:p>
      </dgm:t>
    </dgm:pt>
    <dgm:pt modelId="{D3CB5054-B9EC-414E-995C-19BFF32E1922}" type="parTrans" cxnId="{BA730EBE-801A-4D7C-8151-614781406909}">
      <dgm:prSet/>
      <dgm:spPr/>
      <dgm:t>
        <a:bodyPr/>
        <a:lstStyle/>
        <a:p>
          <a:endParaRPr lang="en-US"/>
        </a:p>
      </dgm:t>
    </dgm:pt>
    <dgm:pt modelId="{7F8A864E-5D01-48E1-A10A-EBD437139C96}" type="sibTrans" cxnId="{BA730EBE-801A-4D7C-8151-61478140690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241CC4B-761B-46A9-BFB8-8D4FB57F27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>
              <a:solidFill>
                <a:schemeClr val="bg1"/>
              </a:solidFill>
            </a:rPr>
            <a:t>Identify High Risk Residents </a:t>
          </a:r>
        </a:p>
      </dgm:t>
    </dgm:pt>
    <dgm:pt modelId="{A09D2120-2FEE-42B6-AA54-59AB02DB4CA4}" type="parTrans" cxnId="{D67A16C4-0468-48C1-9B17-CB7FB868132F}">
      <dgm:prSet/>
      <dgm:spPr/>
      <dgm:t>
        <a:bodyPr/>
        <a:lstStyle/>
        <a:p>
          <a:endParaRPr lang="en-AU"/>
        </a:p>
      </dgm:t>
    </dgm:pt>
    <dgm:pt modelId="{B97B025F-1A7B-4136-B1E9-0B0653A8BA95}" type="sibTrans" cxnId="{D67A16C4-0468-48C1-9B17-CB7FB868132F}">
      <dgm:prSet/>
      <dgm:spPr/>
      <dgm:t>
        <a:bodyPr/>
        <a:lstStyle/>
        <a:p>
          <a:pPr>
            <a:lnSpc>
              <a:spcPct val="100000"/>
            </a:lnSpc>
          </a:pPr>
          <a:endParaRPr lang="en-AU"/>
        </a:p>
      </dgm:t>
    </dgm:pt>
    <dgm:pt modelId="{41EF4B1A-05A3-41ED-B3FC-18E9ACCE4B8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>
              <a:solidFill>
                <a:schemeClr val="bg1"/>
              </a:solidFill>
            </a:rPr>
            <a:t>Empower Residents</a:t>
          </a:r>
        </a:p>
      </dgm:t>
    </dgm:pt>
    <dgm:pt modelId="{01B21BC4-C8C7-4443-A489-E6CA41DD60B7}" type="parTrans" cxnId="{9BC36E4A-92C1-44F2-A675-D39BC53539CE}">
      <dgm:prSet/>
      <dgm:spPr/>
      <dgm:t>
        <a:bodyPr/>
        <a:lstStyle/>
        <a:p>
          <a:endParaRPr lang="en-AU"/>
        </a:p>
      </dgm:t>
    </dgm:pt>
    <dgm:pt modelId="{BEB57D05-CCB9-4C56-B774-74AC9DA3C3BA}" type="sibTrans" cxnId="{9BC36E4A-92C1-44F2-A675-D39BC53539CE}">
      <dgm:prSet/>
      <dgm:spPr/>
      <dgm:t>
        <a:bodyPr/>
        <a:lstStyle/>
        <a:p>
          <a:endParaRPr lang="en-AU"/>
        </a:p>
      </dgm:t>
    </dgm:pt>
    <dgm:pt modelId="{ED1E4003-6CD5-41C4-8E12-DA86168B2B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>
              <a:solidFill>
                <a:schemeClr val="bg1"/>
              </a:solidFill>
            </a:rPr>
            <a:t>Improve Prevention Methods</a:t>
          </a:r>
        </a:p>
      </dgm:t>
    </dgm:pt>
    <dgm:pt modelId="{F1CD44F1-F4D9-4543-B053-6E862530AF7E}" type="parTrans" cxnId="{2ED6324C-C8D1-437E-8DF0-F8727A573CA3}">
      <dgm:prSet/>
      <dgm:spPr/>
      <dgm:t>
        <a:bodyPr/>
        <a:lstStyle/>
        <a:p>
          <a:endParaRPr lang="en-US"/>
        </a:p>
      </dgm:t>
    </dgm:pt>
    <dgm:pt modelId="{B169E802-CBE9-4DC3-86CB-626975DA3135}" type="sibTrans" cxnId="{2ED6324C-C8D1-437E-8DF0-F8727A573CA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B111B8C-CAA1-4AB2-9825-8A2ADAFC5EAB}" type="pres">
      <dgm:prSet presAssocID="{C5735D2F-B2A9-4EBD-A30C-B56AAA0DB4B8}" presName="root" presStyleCnt="0">
        <dgm:presLayoutVars>
          <dgm:dir/>
          <dgm:resizeHandles val="exact"/>
        </dgm:presLayoutVars>
      </dgm:prSet>
      <dgm:spPr/>
    </dgm:pt>
    <dgm:pt modelId="{3F4614A8-A8C8-408D-ADC2-9C9AD3BE4951}" type="pres">
      <dgm:prSet presAssocID="{C5735D2F-B2A9-4EBD-A30C-B56AAA0DB4B8}" presName="container" presStyleCnt="0">
        <dgm:presLayoutVars>
          <dgm:dir/>
          <dgm:resizeHandles val="exact"/>
        </dgm:presLayoutVars>
      </dgm:prSet>
      <dgm:spPr/>
    </dgm:pt>
    <dgm:pt modelId="{C386BAC0-9E54-436D-9185-4D11C2E86500}" type="pres">
      <dgm:prSet presAssocID="{3241CC4B-761B-46A9-BFB8-8D4FB57F276B}" presName="compNode" presStyleCnt="0"/>
      <dgm:spPr/>
    </dgm:pt>
    <dgm:pt modelId="{BCED7B18-7BBD-40DA-A57F-27B2D29483D3}" type="pres">
      <dgm:prSet presAssocID="{3241CC4B-761B-46A9-BFB8-8D4FB57F276B}" presName="iconBgRect" presStyleLbl="bgShp" presStyleIdx="0" presStyleCnt="6"/>
      <dgm:spPr/>
    </dgm:pt>
    <dgm:pt modelId="{78BB4E78-A933-4E57-A1F9-8B34A7C78BF7}" type="pres">
      <dgm:prSet presAssocID="{3241CC4B-761B-46A9-BFB8-8D4FB57F276B}" presName="iconRect" presStyleLbl="node1" presStyleIdx="0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n with cane outline"/>
        </a:ext>
      </dgm:extLst>
    </dgm:pt>
    <dgm:pt modelId="{7B4D3D1D-7C7A-4987-BD19-8321CD293B27}" type="pres">
      <dgm:prSet presAssocID="{3241CC4B-761B-46A9-BFB8-8D4FB57F276B}" presName="spaceRect" presStyleCnt="0"/>
      <dgm:spPr/>
    </dgm:pt>
    <dgm:pt modelId="{7D5F1EB0-D3CB-499A-8855-D4A77FE88E3D}" type="pres">
      <dgm:prSet presAssocID="{3241CC4B-761B-46A9-BFB8-8D4FB57F276B}" presName="textRect" presStyleLbl="revTx" presStyleIdx="0" presStyleCnt="6">
        <dgm:presLayoutVars>
          <dgm:chMax val="1"/>
          <dgm:chPref val="1"/>
        </dgm:presLayoutVars>
      </dgm:prSet>
      <dgm:spPr/>
    </dgm:pt>
    <dgm:pt modelId="{7651DB92-A5C1-48BB-9CD8-3B1CB26D2BEC}" type="pres">
      <dgm:prSet presAssocID="{B97B025F-1A7B-4136-B1E9-0B0653A8BA95}" presName="sibTrans" presStyleLbl="sibTrans2D1" presStyleIdx="0" presStyleCnt="0"/>
      <dgm:spPr/>
    </dgm:pt>
    <dgm:pt modelId="{E3188026-BCA1-4487-9359-858BE5E2103B}" type="pres">
      <dgm:prSet presAssocID="{ED1E4003-6CD5-41C4-8E12-DA86168B2B42}" presName="compNode" presStyleCnt="0"/>
      <dgm:spPr/>
    </dgm:pt>
    <dgm:pt modelId="{B32964FA-70D7-46F2-B2B7-2663F3CCFCBE}" type="pres">
      <dgm:prSet presAssocID="{ED1E4003-6CD5-41C4-8E12-DA86168B2B42}" presName="iconBgRect" presStyleLbl="bgShp" presStyleIdx="1" presStyleCnt="6"/>
      <dgm:spPr/>
    </dgm:pt>
    <dgm:pt modelId="{93A010AE-6159-474B-9999-CF401CCD4F5B}" type="pres">
      <dgm:prSet presAssocID="{ED1E4003-6CD5-41C4-8E12-DA86168B2B42}" presName="iconRect" presStyleLbl="node1" presStyleIdx="1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 outline"/>
        </a:ext>
      </dgm:extLst>
    </dgm:pt>
    <dgm:pt modelId="{A2EAC79F-8886-435C-8BC2-62468F11BD9B}" type="pres">
      <dgm:prSet presAssocID="{ED1E4003-6CD5-41C4-8E12-DA86168B2B42}" presName="spaceRect" presStyleCnt="0"/>
      <dgm:spPr/>
    </dgm:pt>
    <dgm:pt modelId="{ABE89B94-DC57-40FE-B9E1-847B11EEEA6A}" type="pres">
      <dgm:prSet presAssocID="{ED1E4003-6CD5-41C4-8E12-DA86168B2B42}" presName="textRect" presStyleLbl="revTx" presStyleIdx="1" presStyleCnt="6" custLinFactNeighborX="608" custLinFactNeighborY="-1390">
        <dgm:presLayoutVars>
          <dgm:chMax val="1"/>
          <dgm:chPref val="1"/>
        </dgm:presLayoutVars>
      </dgm:prSet>
      <dgm:spPr/>
    </dgm:pt>
    <dgm:pt modelId="{AC922C3C-8E17-4113-9E9D-F369AFA2AF6E}" type="pres">
      <dgm:prSet presAssocID="{B169E802-CBE9-4DC3-86CB-626975DA3135}" presName="sibTrans" presStyleLbl="sibTrans2D1" presStyleIdx="0" presStyleCnt="0"/>
      <dgm:spPr/>
    </dgm:pt>
    <dgm:pt modelId="{39608676-143F-4C97-BB99-68731689C586}" type="pres">
      <dgm:prSet presAssocID="{08DEC67A-5F9C-46D5-AB77-0067B0870FFF}" presName="compNode" presStyleCnt="0"/>
      <dgm:spPr/>
    </dgm:pt>
    <dgm:pt modelId="{F3A210BA-7D22-45B5-9C48-5B92D096B7AA}" type="pres">
      <dgm:prSet presAssocID="{08DEC67A-5F9C-46D5-AB77-0067B0870FFF}" presName="iconBgRect" presStyleLbl="bgShp" presStyleIdx="2" presStyleCnt="6"/>
      <dgm:spPr/>
    </dgm:pt>
    <dgm:pt modelId="{1206FC8A-3838-45AC-A715-490C767C5B5B}" type="pres">
      <dgm:prSet presAssocID="{08DEC67A-5F9C-46D5-AB77-0067B0870FFF}" presName="iconRect" presStyleLbl="node1" presStyleIdx="2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ckey Stick Curve Graph outline"/>
        </a:ext>
      </dgm:extLst>
    </dgm:pt>
    <dgm:pt modelId="{D80C9D30-6682-400D-8EDA-52D05C26FCF2}" type="pres">
      <dgm:prSet presAssocID="{08DEC67A-5F9C-46D5-AB77-0067B0870FFF}" presName="spaceRect" presStyleCnt="0"/>
      <dgm:spPr/>
    </dgm:pt>
    <dgm:pt modelId="{2CF3A3FE-92C3-4BC0-807B-1CBC0D5D188C}" type="pres">
      <dgm:prSet presAssocID="{08DEC67A-5F9C-46D5-AB77-0067B0870FFF}" presName="textRect" presStyleLbl="revTx" presStyleIdx="2" presStyleCnt="6">
        <dgm:presLayoutVars>
          <dgm:chMax val="1"/>
          <dgm:chPref val="1"/>
        </dgm:presLayoutVars>
      </dgm:prSet>
      <dgm:spPr/>
    </dgm:pt>
    <dgm:pt modelId="{2A7D6957-623E-4986-B2F8-C978405E5C9E}" type="pres">
      <dgm:prSet presAssocID="{E8367FE0-D3DE-4F30-9143-FB950C4408E5}" presName="sibTrans" presStyleLbl="sibTrans2D1" presStyleIdx="0" presStyleCnt="0"/>
      <dgm:spPr/>
    </dgm:pt>
    <dgm:pt modelId="{2911BE07-AC80-43F6-AFB7-7C636241B2E1}" type="pres">
      <dgm:prSet presAssocID="{EFE6FAEC-1056-443B-8DEB-9FB0AA3B54DA}" presName="compNode" presStyleCnt="0"/>
      <dgm:spPr/>
    </dgm:pt>
    <dgm:pt modelId="{06CDE52C-F4B5-4831-8D0C-207C219C29E7}" type="pres">
      <dgm:prSet presAssocID="{EFE6FAEC-1056-443B-8DEB-9FB0AA3B54DA}" presName="iconBgRect" presStyleLbl="bgShp" presStyleIdx="3" presStyleCnt="6"/>
      <dgm:spPr/>
    </dgm:pt>
    <dgm:pt modelId="{5F12017A-1458-44F7-A602-052900DC1A32}" type="pres">
      <dgm:prSet presAssocID="{EFE6FAEC-1056-443B-8DEB-9FB0AA3B54DA}" presName="iconRect" presStyleLbl="node1" presStyleIdx="3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 outline"/>
        </a:ext>
      </dgm:extLst>
    </dgm:pt>
    <dgm:pt modelId="{09FAB308-1C29-49F3-A871-DE8A0D688EAE}" type="pres">
      <dgm:prSet presAssocID="{EFE6FAEC-1056-443B-8DEB-9FB0AA3B54DA}" presName="spaceRect" presStyleCnt="0"/>
      <dgm:spPr/>
    </dgm:pt>
    <dgm:pt modelId="{989CEBF1-358B-4F3D-A634-265BD6D71D24}" type="pres">
      <dgm:prSet presAssocID="{EFE6FAEC-1056-443B-8DEB-9FB0AA3B54DA}" presName="textRect" presStyleLbl="revTx" presStyleIdx="3" presStyleCnt="6">
        <dgm:presLayoutVars>
          <dgm:chMax val="1"/>
          <dgm:chPref val="1"/>
        </dgm:presLayoutVars>
      </dgm:prSet>
      <dgm:spPr/>
    </dgm:pt>
    <dgm:pt modelId="{63DD2F1C-70BE-4D94-87E3-17A730BBF386}" type="pres">
      <dgm:prSet presAssocID="{ED07C63B-D2FD-4EAA-8810-0BF24C6C3731}" presName="sibTrans" presStyleLbl="sibTrans2D1" presStyleIdx="0" presStyleCnt="0"/>
      <dgm:spPr/>
    </dgm:pt>
    <dgm:pt modelId="{0B84ADBF-C7D7-4EB4-9FAC-CF03E51E6C82}" type="pres">
      <dgm:prSet presAssocID="{CDBF4F92-03E1-40EB-B0C2-6018281F774D}" presName="compNode" presStyleCnt="0"/>
      <dgm:spPr/>
    </dgm:pt>
    <dgm:pt modelId="{55B1B9E3-AAB4-4EEF-BA62-D36039C0DD24}" type="pres">
      <dgm:prSet presAssocID="{CDBF4F92-03E1-40EB-B0C2-6018281F774D}" presName="iconBgRect" presStyleLbl="bgShp" presStyleIdx="4" presStyleCnt="6"/>
      <dgm:spPr/>
    </dgm:pt>
    <dgm:pt modelId="{4BE44206-0213-4714-B4FC-96F74D3E2CE1}" type="pres">
      <dgm:prSet presAssocID="{CDBF4F92-03E1-40EB-B0C2-6018281F774D}" presName="iconRect" presStyleLbl="node1" presStyleIdx="4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al outline"/>
        </a:ext>
      </dgm:extLst>
    </dgm:pt>
    <dgm:pt modelId="{6BDC49FA-F714-4EE7-B403-9B4CE301E9DA}" type="pres">
      <dgm:prSet presAssocID="{CDBF4F92-03E1-40EB-B0C2-6018281F774D}" presName="spaceRect" presStyleCnt="0"/>
      <dgm:spPr/>
    </dgm:pt>
    <dgm:pt modelId="{D761D0D1-3C76-406E-991C-967DAD701DE6}" type="pres">
      <dgm:prSet presAssocID="{CDBF4F92-03E1-40EB-B0C2-6018281F774D}" presName="textRect" presStyleLbl="revTx" presStyleIdx="4" presStyleCnt="6">
        <dgm:presLayoutVars>
          <dgm:chMax val="1"/>
          <dgm:chPref val="1"/>
        </dgm:presLayoutVars>
      </dgm:prSet>
      <dgm:spPr/>
    </dgm:pt>
    <dgm:pt modelId="{05918FA7-B881-4D61-ACF4-15D3CA401F86}" type="pres">
      <dgm:prSet presAssocID="{7F8A864E-5D01-48E1-A10A-EBD437139C96}" presName="sibTrans" presStyleLbl="sibTrans2D1" presStyleIdx="0" presStyleCnt="0"/>
      <dgm:spPr/>
    </dgm:pt>
    <dgm:pt modelId="{ECDFDD67-7A66-423B-993F-123915A7E71C}" type="pres">
      <dgm:prSet presAssocID="{41EF4B1A-05A3-41ED-B3FC-18E9ACCE4B8F}" presName="compNode" presStyleCnt="0"/>
      <dgm:spPr/>
    </dgm:pt>
    <dgm:pt modelId="{EB6785A5-4B00-41CE-ACFE-63D33BBE1E61}" type="pres">
      <dgm:prSet presAssocID="{41EF4B1A-05A3-41ED-B3FC-18E9ACCE4B8F}" presName="iconBgRect" presStyleLbl="bgShp" presStyleIdx="5" presStyleCnt="6"/>
      <dgm:spPr/>
    </dgm:pt>
    <dgm:pt modelId="{E3D7DDDA-639E-4B06-B5DE-E07ACC2EF1A2}" type="pres">
      <dgm:prSet presAssocID="{41EF4B1A-05A3-41ED-B3FC-18E9ACCE4B8F}" presName="iconRect" presStyleLbl="node1" presStyleIdx="5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ro Male outline"/>
        </a:ext>
      </dgm:extLst>
    </dgm:pt>
    <dgm:pt modelId="{D5FD02BD-139E-4336-B31F-9B099FBB3566}" type="pres">
      <dgm:prSet presAssocID="{41EF4B1A-05A3-41ED-B3FC-18E9ACCE4B8F}" presName="spaceRect" presStyleCnt="0"/>
      <dgm:spPr/>
    </dgm:pt>
    <dgm:pt modelId="{B04E561F-AE14-4F0E-A78F-A7ECFD515306}" type="pres">
      <dgm:prSet presAssocID="{41EF4B1A-05A3-41ED-B3FC-18E9ACCE4B8F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D2B23319-BAF8-4EA7-9D48-A33C6463C65A}" type="presOf" srcId="{41EF4B1A-05A3-41ED-B3FC-18E9ACCE4B8F}" destId="{B04E561F-AE14-4F0E-A78F-A7ECFD515306}" srcOrd="0" destOrd="0" presId="urn:microsoft.com/office/officeart/2018/2/layout/IconCircleList"/>
    <dgm:cxn modelId="{74307719-3172-4490-A450-D6AE697C7D27}" srcId="{C5735D2F-B2A9-4EBD-A30C-B56AAA0DB4B8}" destId="{08DEC67A-5F9C-46D5-AB77-0067B0870FFF}" srcOrd="2" destOrd="0" parTransId="{63F07821-E273-4D5D-AFFD-345EEF5FD134}" sibTransId="{E8367FE0-D3DE-4F30-9143-FB950C4408E5}"/>
    <dgm:cxn modelId="{10465223-68DB-48D3-A8F1-854B6A81889A}" type="presOf" srcId="{CDBF4F92-03E1-40EB-B0C2-6018281F774D}" destId="{D761D0D1-3C76-406E-991C-967DAD701DE6}" srcOrd="0" destOrd="0" presId="urn:microsoft.com/office/officeart/2018/2/layout/IconCircleList"/>
    <dgm:cxn modelId="{EE98D52A-62E4-496F-8134-C8075D6F4805}" type="presOf" srcId="{08DEC67A-5F9C-46D5-AB77-0067B0870FFF}" destId="{2CF3A3FE-92C3-4BC0-807B-1CBC0D5D188C}" srcOrd="0" destOrd="0" presId="urn:microsoft.com/office/officeart/2018/2/layout/IconCircleList"/>
    <dgm:cxn modelId="{539AB73E-603D-4EC6-8F00-8A846A683ADA}" type="presOf" srcId="{EFE6FAEC-1056-443B-8DEB-9FB0AA3B54DA}" destId="{989CEBF1-358B-4F3D-A634-265BD6D71D24}" srcOrd="0" destOrd="0" presId="urn:microsoft.com/office/officeart/2018/2/layout/IconCircleList"/>
    <dgm:cxn modelId="{13EBA542-1D1B-438B-9DD0-CD03C43A2E34}" type="presOf" srcId="{C5735D2F-B2A9-4EBD-A30C-B56AAA0DB4B8}" destId="{FB111B8C-CAA1-4AB2-9825-8A2ADAFC5EAB}" srcOrd="0" destOrd="0" presId="urn:microsoft.com/office/officeart/2018/2/layout/IconCircleList"/>
    <dgm:cxn modelId="{EE806D48-F3DE-471D-BA1F-4309C7DFA2C2}" srcId="{C5735D2F-B2A9-4EBD-A30C-B56AAA0DB4B8}" destId="{EFE6FAEC-1056-443B-8DEB-9FB0AA3B54DA}" srcOrd="3" destOrd="0" parTransId="{C458D724-603F-47EE-9001-ADCD7369A4F0}" sibTransId="{ED07C63B-D2FD-4EAA-8810-0BF24C6C3731}"/>
    <dgm:cxn modelId="{9BC36E4A-92C1-44F2-A675-D39BC53539CE}" srcId="{C5735D2F-B2A9-4EBD-A30C-B56AAA0DB4B8}" destId="{41EF4B1A-05A3-41ED-B3FC-18E9ACCE4B8F}" srcOrd="5" destOrd="0" parTransId="{01B21BC4-C8C7-4443-A489-E6CA41DD60B7}" sibTransId="{BEB57D05-CCB9-4C56-B774-74AC9DA3C3BA}"/>
    <dgm:cxn modelId="{2ED6324C-C8D1-437E-8DF0-F8727A573CA3}" srcId="{C5735D2F-B2A9-4EBD-A30C-B56AAA0DB4B8}" destId="{ED1E4003-6CD5-41C4-8E12-DA86168B2B42}" srcOrd="1" destOrd="0" parTransId="{F1CD44F1-F4D9-4543-B053-6E862530AF7E}" sibTransId="{B169E802-CBE9-4DC3-86CB-626975DA3135}"/>
    <dgm:cxn modelId="{09FFD46C-8399-4A43-99E9-433A0BF8A804}" type="presOf" srcId="{ED1E4003-6CD5-41C4-8E12-DA86168B2B42}" destId="{ABE89B94-DC57-40FE-B9E1-847B11EEEA6A}" srcOrd="0" destOrd="0" presId="urn:microsoft.com/office/officeart/2018/2/layout/IconCircleList"/>
    <dgm:cxn modelId="{1313A6AE-885D-435D-B5FF-F73D7257B083}" type="presOf" srcId="{E8367FE0-D3DE-4F30-9143-FB950C4408E5}" destId="{2A7D6957-623E-4986-B2F8-C978405E5C9E}" srcOrd="0" destOrd="0" presId="urn:microsoft.com/office/officeart/2018/2/layout/IconCircleList"/>
    <dgm:cxn modelId="{E602BDAE-3E25-4BC1-BB8C-AC1E4CFC3376}" type="presOf" srcId="{ED07C63B-D2FD-4EAA-8810-0BF24C6C3731}" destId="{63DD2F1C-70BE-4D94-87E3-17A730BBF386}" srcOrd="0" destOrd="0" presId="urn:microsoft.com/office/officeart/2018/2/layout/IconCircleList"/>
    <dgm:cxn modelId="{D86F9CB4-0593-45DA-A4D2-6557E828BF79}" type="presOf" srcId="{3241CC4B-761B-46A9-BFB8-8D4FB57F276B}" destId="{7D5F1EB0-D3CB-499A-8855-D4A77FE88E3D}" srcOrd="0" destOrd="0" presId="urn:microsoft.com/office/officeart/2018/2/layout/IconCircleList"/>
    <dgm:cxn modelId="{BA730EBE-801A-4D7C-8151-614781406909}" srcId="{C5735D2F-B2A9-4EBD-A30C-B56AAA0DB4B8}" destId="{CDBF4F92-03E1-40EB-B0C2-6018281F774D}" srcOrd="4" destOrd="0" parTransId="{D3CB5054-B9EC-414E-995C-19BFF32E1922}" sibTransId="{7F8A864E-5D01-48E1-A10A-EBD437139C96}"/>
    <dgm:cxn modelId="{D67A16C4-0468-48C1-9B17-CB7FB868132F}" srcId="{C5735D2F-B2A9-4EBD-A30C-B56AAA0DB4B8}" destId="{3241CC4B-761B-46A9-BFB8-8D4FB57F276B}" srcOrd="0" destOrd="0" parTransId="{A09D2120-2FEE-42B6-AA54-59AB02DB4CA4}" sibTransId="{B97B025F-1A7B-4136-B1E9-0B0653A8BA95}"/>
    <dgm:cxn modelId="{318616C6-154A-478E-9242-B9D23B0C01D1}" type="presOf" srcId="{B97B025F-1A7B-4136-B1E9-0B0653A8BA95}" destId="{7651DB92-A5C1-48BB-9CD8-3B1CB26D2BEC}" srcOrd="0" destOrd="0" presId="urn:microsoft.com/office/officeart/2018/2/layout/IconCircleList"/>
    <dgm:cxn modelId="{6F86D0F0-71AB-4E2C-9A25-DB7031FEE1E5}" type="presOf" srcId="{7F8A864E-5D01-48E1-A10A-EBD437139C96}" destId="{05918FA7-B881-4D61-ACF4-15D3CA401F86}" srcOrd="0" destOrd="0" presId="urn:microsoft.com/office/officeart/2018/2/layout/IconCircleList"/>
    <dgm:cxn modelId="{72ACE8F1-5DBC-4FCC-9CCB-D0B80C38C5DF}" type="presOf" srcId="{B169E802-CBE9-4DC3-86CB-626975DA3135}" destId="{AC922C3C-8E17-4113-9E9D-F369AFA2AF6E}" srcOrd="0" destOrd="0" presId="urn:microsoft.com/office/officeart/2018/2/layout/IconCircleList"/>
    <dgm:cxn modelId="{8C844862-F725-46FF-9811-2FA9225D3AF2}" type="presParOf" srcId="{FB111B8C-CAA1-4AB2-9825-8A2ADAFC5EAB}" destId="{3F4614A8-A8C8-408D-ADC2-9C9AD3BE4951}" srcOrd="0" destOrd="0" presId="urn:microsoft.com/office/officeart/2018/2/layout/IconCircleList"/>
    <dgm:cxn modelId="{9A20DFED-1828-4615-B6B7-4DBE470A0C78}" type="presParOf" srcId="{3F4614A8-A8C8-408D-ADC2-9C9AD3BE4951}" destId="{C386BAC0-9E54-436D-9185-4D11C2E86500}" srcOrd="0" destOrd="0" presId="urn:microsoft.com/office/officeart/2018/2/layout/IconCircleList"/>
    <dgm:cxn modelId="{5BF30889-47D9-44CC-8ED5-FE8E9E0E3248}" type="presParOf" srcId="{C386BAC0-9E54-436D-9185-4D11C2E86500}" destId="{BCED7B18-7BBD-40DA-A57F-27B2D29483D3}" srcOrd="0" destOrd="0" presId="urn:microsoft.com/office/officeart/2018/2/layout/IconCircleList"/>
    <dgm:cxn modelId="{9A2134C4-3CEE-477F-BD95-BC8E8EBD0DD2}" type="presParOf" srcId="{C386BAC0-9E54-436D-9185-4D11C2E86500}" destId="{78BB4E78-A933-4E57-A1F9-8B34A7C78BF7}" srcOrd="1" destOrd="0" presId="urn:microsoft.com/office/officeart/2018/2/layout/IconCircleList"/>
    <dgm:cxn modelId="{1890778F-161B-44AB-96D9-3142805B1211}" type="presParOf" srcId="{C386BAC0-9E54-436D-9185-4D11C2E86500}" destId="{7B4D3D1D-7C7A-4987-BD19-8321CD293B27}" srcOrd="2" destOrd="0" presId="urn:microsoft.com/office/officeart/2018/2/layout/IconCircleList"/>
    <dgm:cxn modelId="{CA301811-4739-4BB8-B21F-3FA4F345951F}" type="presParOf" srcId="{C386BAC0-9E54-436D-9185-4D11C2E86500}" destId="{7D5F1EB0-D3CB-499A-8855-D4A77FE88E3D}" srcOrd="3" destOrd="0" presId="urn:microsoft.com/office/officeart/2018/2/layout/IconCircleList"/>
    <dgm:cxn modelId="{B95E3837-AD42-4883-8977-F18A17299BCD}" type="presParOf" srcId="{3F4614A8-A8C8-408D-ADC2-9C9AD3BE4951}" destId="{7651DB92-A5C1-48BB-9CD8-3B1CB26D2BEC}" srcOrd="1" destOrd="0" presId="urn:microsoft.com/office/officeart/2018/2/layout/IconCircleList"/>
    <dgm:cxn modelId="{663CD3C8-CCA1-4521-8EBA-956A327EE7CA}" type="presParOf" srcId="{3F4614A8-A8C8-408D-ADC2-9C9AD3BE4951}" destId="{E3188026-BCA1-4487-9359-858BE5E2103B}" srcOrd="2" destOrd="0" presId="urn:microsoft.com/office/officeart/2018/2/layout/IconCircleList"/>
    <dgm:cxn modelId="{687F5F24-F5C4-4B8B-981A-B4196A1A6696}" type="presParOf" srcId="{E3188026-BCA1-4487-9359-858BE5E2103B}" destId="{B32964FA-70D7-46F2-B2B7-2663F3CCFCBE}" srcOrd="0" destOrd="0" presId="urn:microsoft.com/office/officeart/2018/2/layout/IconCircleList"/>
    <dgm:cxn modelId="{3F4D99FE-5C0D-456C-8157-F699988162D2}" type="presParOf" srcId="{E3188026-BCA1-4487-9359-858BE5E2103B}" destId="{93A010AE-6159-474B-9999-CF401CCD4F5B}" srcOrd="1" destOrd="0" presId="urn:microsoft.com/office/officeart/2018/2/layout/IconCircleList"/>
    <dgm:cxn modelId="{8525B68A-1038-44C5-9D33-8D4F8F394BC5}" type="presParOf" srcId="{E3188026-BCA1-4487-9359-858BE5E2103B}" destId="{A2EAC79F-8886-435C-8BC2-62468F11BD9B}" srcOrd="2" destOrd="0" presId="urn:microsoft.com/office/officeart/2018/2/layout/IconCircleList"/>
    <dgm:cxn modelId="{B9AC9A1A-6D36-432E-B813-738B6E186AE3}" type="presParOf" srcId="{E3188026-BCA1-4487-9359-858BE5E2103B}" destId="{ABE89B94-DC57-40FE-B9E1-847B11EEEA6A}" srcOrd="3" destOrd="0" presId="urn:microsoft.com/office/officeart/2018/2/layout/IconCircleList"/>
    <dgm:cxn modelId="{D0401571-6099-4A9B-836C-029F38581EA5}" type="presParOf" srcId="{3F4614A8-A8C8-408D-ADC2-9C9AD3BE4951}" destId="{AC922C3C-8E17-4113-9E9D-F369AFA2AF6E}" srcOrd="3" destOrd="0" presId="urn:microsoft.com/office/officeart/2018/2/layout/IconCircleList"/>
    <dgm:cxn modelId="{AAC9FB2F-E7B3-4E5F-80E2-F5861660423A}" type="presParOf" srcId="{3F4614A8-A8C8-408D-ADC2-9C9AD3BE4951}" destId="{39608676-143F-4C97-BB99-68731689C586}" srcOrd="4" destOrd="0" presId="urn:microsoft.com/office/officeart/2018/2/layout/IconCircleList"/>
    <dgm:cxn modelId="{547DABD5-CC0F-48D5-95B3-FF740C5FD92A}" type="presParOf" srcId="{39608676-143F-4C97-BB99-68731689C586}" destId="{F3A210BA-7D22-45B5-9C48-5B92D096B7AA}" srcOrd="0" destOrd="0" presId="urn:microsoft.com/office/officeart/2018/2/layout/IconCircleList"/>
    <dgm:cxn modelId="{52DD3EAA-9C10-4947-96CD-D8A18B22650C}" type="presParOf" srcId="{39608676-143F-4C97-BB99-68731689C586}" destId="{1206FC8A-3838-45AC-A715-490C767C5B5B}" srcOrd="1" destOrd="0" presId="urn:microsoft.com/office/officeart/2018/2/layout/IconCircleList"/>
    <dgm:cxn modelId="{6320DDFA-CD80-43A3-94AA-94C1280C4F11}" type="presParOf" srcId="{39608676-143F-4C97-BB99-68731689C586}" destId="{D80C9D30-6682-400D-8EDA-52D05C26FCF2}" srcOrd="2" destOrd="0" presId="urn:microsoft.com/office/officeart/2018/2/layout/IconCircleList"/>
    <dgm:cxn modelId="{738A0B6C-F495-47A6-81FB-239F23F88ED7}" type="presParOf" srcId="{39608676-143F-4C97-BB99-68731689C586}" destId="{2CF3A3FE-92C3-4BC0-807B-1CBC0D5D188C}" srcOrd="3" destOrd="0" presId="urn:microsoft.com/office/officeart/2018/2/layout/IconCircleList"/>
    <dgm:cxn modelId="{F9232C28-42D1-4F97-A900-CD0AC848A33B}" type="presParOf" srcId="{3F4614A8-A8C8-408D-ADC2-9C9AD3BE4951}" destId="{2A7D6957-623E-4986-B2F8-C978405E5C9E}" srcOrd="5" destOrd="0" presId="urn:microsoft.com/office/officeart/2018/2/layout/IconCircleList"/>
    <dgm:cxn modelId="{C66C98F6-0ABC-401D-86F4-C4503EFE70C6}" type="presParOf" srcId="{3F4614A8-A8C8-408D-ADC2-9C9AD3BE4951}" destId="{2911BE07-AC80-43F6-AFB7-7C636241B2E1}" srcOrd="6" destOrd="0" presId="urn:microsoft.com/office/officeart/2018/2/layout/IconCircleList"/>
    <dgm:cxn modelId="{5327F186-BDD1-4DE2-9381-16B1FAF6E556}" type="presParOf" srcId="{2911BE07-AC80-43F6-AFB7-7C636241B2E1}" destId="{06CDE52C-F4B5-4831-8D0C-207C219C29E7}" srcOrd="0" destOrd="0" presId="urn:microsoft.com/office/officeart/2018/2/layout/IconCircleList"/>
    <dgm:cxn modelId="{998F9BA4-399D-44CB-BC18-4CBA20EB6479}" type="presParOf" srcId="{2911BE07-AC80-43F6-AFB7-7C636241B2E1}" destId="{5F12017A-1458-44F7-A602-052900DC1A32}" srcOrd="1" destOrd="0" presId="urn:microsoft.com/office/officeart/2018/2/layout/IconCircleList"/>
    <dgm:cxn modelId="{76471E36-BE9A-45F1-8300-A30D9FB8A09C}" type="presParOf" srcId="{2911BE07-AC80-43F6-AFB7-7C636241B2E1}" destId="{09FAB308-1C29-49F3-A871-DE8A0D688EAE}" srcOrd="2" destOrd="0" presId="urn:microsoft.com/office/officeart/2018/2/layout/IconCircleList"/>
    <dgm:cxn modelId="{B27BDB80-B33C-4B79-98BF-45803002429B}" type="presParOf" srcId="{2911BE07-AC80-43F6-AFB7-7C636241B2E1}" destId="{989CEBF1-358B-4F3D-A634-265BD6D71D24}" srcOrd="3" destOrd="0" presId="urn:microsoft.com/office/officeart/2018/2/layout/IconCircleList"/>
    <dgm:cxn modelId="{155C9FB0-41DE-4347-A984-CFA22EB539D9}" type="presParOf" srcId="{3F4614A8-A8C8-408D-ADC2-9C9AD3BE4951}" destId="{63DD2F1C-70BE-4D94-87E3-17A730BBF386}" srcOrd="7" destOrd="0" presId="urn:microsoft.com/office/officeart/2018/2/layout/IconCircleList"/>
    <dgm:cxn modelId="{B99AD438-31E8-444B-9908-3EE2007C03BD}" type="presParOf" srcId="{3F4614A8-A8C8-408D-ADC2-9C9AD3BE4951}" destId="{0B84ADBF-C7D7-4EB4-9FAC-CF03E51E6C82}" srcOrd="8" destOrd="0" presId="urn:microsoft.com/office/officeart/2018/2/layout/IconCircleList"/>
    <dgm:cxn modelId="{5A350E63-C384-4375-B8EE-BC45D0324AF4}" type="presParOf" srcId="{0B84ADBF-C7D7-4EB4-9FAC-CF03E51E6C82}" destId="{55B1B9E3-AAB4-4EEF-BA62-D36039C0DD24}" srcOrd="0" destOrd="0" presId="urn:microsoft.com/office/officeart/2018/2/layout/IconCircleList"/>
    <dgm:cxn modelId="{5639BCBC-764F-4935-8028-3B71CDBB2449}" type="presParOf" srcId="{0B84ADBF-C7D7-4EB4-9FAC-CF03E51E6C82}" destId="{4BE44206-0213-4714-B4FC-96F74D3E2CE1}" srcOrd="1" destOrd="0" presId="urn:microsoft.com/office/officeart/2018/2/layout/IconCircleList"/>
    <dgm:cxn modelId="{C0121D33-5553-45DF-8566-DC44F559C03A}" type="presParOf" srcId="{0B84ADBF-C7D7-4EB4-9FAC-CF03E51E6C82}" destId="{6BDC49FA-F714-4EE7-B403-9B4CE301E9DA}" srcOrd="2" destOrd="0" presId="urn:microsoft.com/office/officeart/2018/2/layout/IconCircleList"/>
    <dgm:cxn modelId="{E827D4DB-603A-4C11-BAB7-E8C70D197627}" type="presParOf" srcId="{0B84ADBF-C7D7-4EB4-9FAC-CF03E51E6C82}" destId="{D761D0D1-3C76-406E-991C-967DAD701DE6}" srcOrd="3" destOrd="0" presId="urn:microsoft.com/office/officeart/2018/2/layout/IconCircleList"/>
    <dgm:cxn modelId="{C1EAFE20-DDD4-4098-9EA6-8B38C5C847EE}" type="presParOf" srcId="{3F4614A8-A8C8-408D-ADC2-9C9AD3BE4951}" destId="{05918FA7-B881-4D61-ACF4-15D3CA401F86}" srcOrd="9" destOrd="0" presId="urn:microsoft.com/office/officeart/2018/2/layout/IconCircleList"/>
    <dgm:cxn modelId="{AC506FBE-790B-4020-98B3-034BD7C3C9A5}" type="presParOf" srcId="{3F4614A8-A8C8-408D-ADC2-9C9AD3BE4951}" destId="{ECDFDD67-7A66-423B-993F-123915A7E71C}" srcOrd="10" destOrd="0" presId="urn:microsoft.com/office/officeart/2018/2/layout/IconCircleList"/>
    <dgm:cxn modelId="{2910D65F-BE6D-4B15-B658-F780AE3ECCA6}" type="presParOf" srcId="{ECDFDD67-7A66-423B-993F-123915A7E71C}" destId="{EB6785A5-4B00-41CE-ACFE-63D33BBE1E61}" srcOrd="0" destOrd="0" presId="urn:microsoft.com/office/officeart/2018/2/layout/IconCircleList"/>
    <dgm:cxn modelId="{5C9270D5-14C6-4BC5-B086-14CCC210CBEC}" type="presParOf" srcId="{ECDFDD67-7A66-423B-993F-123915A7E71C}" destId="{E3D7DDDA-639E-4B06-B5DE-E07ACC2EF1A2}" srcOrd="1" destOrd="0" presId="urn:microsoft.com/office/officeart/2018/2/layout/IconCircleList"/>
    <dgm:cxn modelId="{568CA440-3576-4291-B4DE-9CF18E2EA7AF}" type="presParOf" srcId="{ECDFDD67-7A66-423B-993F-123915A7E71C}" destId="{D5FD02BD-139E-4336-B31F-9B099FBB3566}" srcOrd="2" destOrd="0" presId="urn:microsoft.com/office/officeart/2018/2/layout/IconCircleList"/>
    <dgm:cxn modelId="{FF41D239-EEF2-445F-97DA-FCA95BAB2385}" type="presParOf" srcId="{ECDFDD67-7A66-423B-993F-123915A7E71C}" destId="{B04E561F-AE14-4F0E-A78F-A7ECFD51530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D7B18-7BBD-40DA-A57F-27B2D29483D3}">
      <dsp:nvSpPr>
        <dsp:cNvPr id="0" name=""/>
        <dsp:cNvSpPr/>
      </dsp:nvSpPr>
      <dsp:spPr>
        <a:xfrm>
          <a:off x="131806" y="512919"/>
          <a:ext cx="779400" cy="7794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8BB4E78-A933-4E57-A1F9-8B34A7C78BF7}">
      <dsp:nvSpPr>
        <dsp:cNvPr id="0" name=""/>
        <dsp:cNvSpPr/>
      </dsp:nvSpPr>
      <dsp:spPr>
        <a:xfrm>
          <a:off x="295480" y="676593"/>
          <a:ext cx="452052" cy="45205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5F1EB0-D3CB-499A-8855-D4A77FE88E3D}">
      <dsp:nvSpPr>
        <dsp:cNvPr id="0" name=""/>
        <dsp:cNvSpPr/>
      </dsp:nvSpPr>
      <dsp:spPr>
        <a:xfrm>
          <a:off x="1078221" y="512919"/>
          <a:ext cx="1837158" cy="77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Identify High Risk Residents </a:t>
          </a:r>
        </a:p>
      </dsp:txBody>
      <dsp:txXfrm>
        <a:off x="1078221" y="512919"/>
        <a:ext cx="1837158" cy="779400"/>
      </dsp:txXfrm>
    </dsp:sp>
    <dsp:sp modelId="{B32964FA-70D7-46F2-B2B7-2663F3CCFCBE}">
      <dsp:nvSpPr>
        <dsp:cNvPr id="0" name=""/>
        <dsp:cNvSpPr/>
      </dsp:nvSpPr>
      <dsp:spPr>
        <a:xfrm>
          <a:off x="3235490" y="512919"/>
          <a:ext cx="779400" cy="7794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A010AE-6159-474B-9999-CF401CCD4F5B}">
      <dsp:nvSpPr>
        <dsp:cNvPr id="0" name=""/>
        <dsp:cNvSpPr/>
      </dsp:nvSpPr>
      <dsp:spPr>
        <a:xfrm>
          <a:off x="3399164" y="676593"/>
          <a:ext cx="452052" cy="45205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E89B94-DC57-40FE-B9E1-847B11EEEA6A}">
      <dsp:nvSpPr>
        <dsp:cNvPr id="0" name=""/>
        <dsp:cNvSpPr/>
      </dsp:nvSpPr>
      <dsp:spPr>
        <a:xfrm>
          <a:off x="4193075" y="502085"/>
          <a:ext cx="1837158" cy="77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Improve Prevention Methods</a:t>
          </a:r>
        </a:p>
      </dsp:txBody>
      <dsp:txXfrm>
        <a:off x="4193075" y="502085"/>
        <a:ext cx="1837158" cy="779400"/>
      </dsp:txXfrm>
    </dsp:sp>
    <dsp:sp modelId="{F3A210BA-7D22-45B5-9C48-5B92D096B7AA}">
      <dsp:nvSpPr>
        <dsp:cNvPr id="0" name=""/>
        <dsp:cNvSpPr/>
      </dsp:nvSpPr>
      <dsp:spPr>
        <a:xfrm>
          <a:off x="131806" y="2158814"/>
          <a:ext cx="779400" cy="7794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06FC8A-3838-45AC-A715-490C767C5B5B}">
      <dsp:nvSpPr>
        <dsp:cNvPr id="0" name=""/>
        <dsp:cNvSpPr/>
      </dsp:nvSpPr>
      <dsp:spPr>
        <a:xfrm>
          <a:off x="295480" y="2322488"/>
          <a:ext cx="452052" cy="45205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F3A3FE-92C3-4BC0-807B-1CBC0D5D188C}">
      <dsp:nvSpPr>
        <dsp:cNvPr id="0" name=""/>
        <dsp:cNvSpPr/>
      </dsp:nvSpPr>
      <dsp:spPr>
        <a:xfrm>
          <a:off x="1078221" y="2158814"/>
          <a:ext cx="1837158" cy="77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Increase Early Identification</a:t>
          </a:r>
        </a:p>
      </dsp:txBody>
      <dsp:txXfrm>
        <a:off x="1078221" y="2158814"/>
        <a:ext cx="1837158" cy="779400"/>
      </dsp:txXfrm>
    </dsp:sp>
    <dsp:sp modelId="{06CDE52C-F4B5-4831-8D0C-207C219C29E7}">
      <dsp:nvSpPr>
        <dsp:cNvPr id="0" name=""/>
        <dsp:cNvSpPr/>
      </dsp:nvSpPr>
      <dsp:spPr>
        <a:xfrm>
          <a:off x="3235490" y="2158814"/>
          <a:ext cx="779400" cy="7794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F12017A-1458-44F7-A602-052900DC1A32}">
      <dsp:nvSpPr>
        <dsp:cNvPr id="0" name=""/>
        <dsp:cNvSpPr/>
      </dsp:nvSpPr>
      <dsp:spPr>
        <a:xfrm>
          <a:off x="3399164" y="2322488"/>
          <a:ext cx="452052" cy="45205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9CEBF1-358B-4F3D-A634-265BD6D71D24}">
      <dsp:nvSpPr>
        <dsp:cNvPr id="0" name=""/>
        <dsp:cNvSpPr/>
      </dsp:nvSpPr>
      <dsp:spPr>
        <a:xfrm>
          <a:off x="4181905" y="2158814"/>
          <a:ext cx="1837158" cy="77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Increase Accuracy - Staging &amp; Reporting</a:t>
          </a:r>
        </a:p>
      </dsp:txBody>
      <dsp:txXfrm>
        <a:off x="4181905" y="2158814"/>
        <a:ext cx="1837158" cy="779400"/>
      </dsp:txXfrm>
    </dsp:sp>
    <dsp:sp modelId="{55B1B9E3-AAB4-4EEF-BA62-D36039C0DD24}">
      <dsp:nvSpPr>
        <dsp:cNvPr id="0" name=""/>
        <dsp:cNvSpPr/>
      </dsp:nvSpPr>
      <dsp:spPr>
        <a:xfrm>
          <a:off x="131806" y="3804710"/>
          <a:ext cx="779400" cy="7794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BE44206-0213-4714-B4FC-96F74D3E2CE1}">
      <dsp:nvSpPr>
        <dsp:cNvPr id="0" name=""/>
        <dsp:cNvSpPr/>
      </dsp:nvSpPr>
      <dsp:spPr>
        <a:xfrm>
          <a:off x="295480" y="3968384"/>
          <a:ext cx="452052" cy="45205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61D0D1-3C76-406E-991C-967DAD701DE6}">
      <dsp:nvSpPr>
        <dsp:cNvPr id="0" name=""/>
        <dsp:cNvSpPr/>
      </dsp:nvSpPr>
      <dsp:spPr>
        <a:xfrm>
          <a:off x="1078221" y="3804710"/>
          <a:ext cx="1837158" cy="77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Improve PI Management</a:t>
          </a:r>
        </a:p>
      </dsp:txBody>
      <dsp:txXfrm>
        <a:off x="1078221" y="3804710"/>
        <a:ext cx="1837158" cy="779400"/>
      </dsp:txXfrm>
    </dsp:sp>
    <dsp:sp modelId="{EB6785A5-4B00-41CE-ACFE-63D33BBE1E61}">
      <dsp:nvSpPr>
        <dsp:cNvPr id="0" name=""/>
        <dsp:cNvSpPr/>
      </dsp:nvSpPr>
      <dsp:spPr>
        <a:xfrm>
          <a:off x="3235490" y="3804710"/>
          <a:ext cx="779400" cy="7794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3D7DDDA-639E-4B06-B5DE-E07ACC2EF1A2}">
      <dsp:nvSpPr>
        <dsp:cNvPr id="0" name=""/>
        <dsp:cNvSpPr/>
      </dsp:nvSpPr>
      <dsp:spPr>
        <a:xfrm>
          <a:off x="3399164" y="3968384"/>
          <a:ext cx="452052" cy="45205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4E561F-AE14-4F0E-A78F-A7ECFD515306}">
      <dsp:nvSpPr>
        <dsp:cNvPr id="0" name=""/>
        <dsp:cNvSpPr/>
      </dsp:nvSpPr>
      <dsp:spPr>
        <a:xfrm>
          <a:off x="4181905" y="3804710"/>
          <a:ext cx="1837158" cy="77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</a:rPr>
            <a:t>Empower Residents</a:t>
          </a:r>
        </a:p>
      </dsp:txBody>
      <dsp:txXfrm>
        <a:off x="4181905" y="3804710"/>
        <a:ext cx="1837158" cy="779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33F4D-FDE9-4B55-9A34-867CD0CF3699}" type="datetimeFigureOut">
              <a:rPr lang="en-AU" smtClean="0"/>
              <a:t>12/06/2026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59F75-5AEB-4C63-AB1E-83AC8EED67C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0506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sz="1800" dirty="0"/>
            </a:br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59F75-5AEB-4C63-AB1E-83AC8EED67C1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9459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BFA70-74A7-4612-BF3E-AEE138E2F842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7026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59F75-5AEB-4C63-AB1E-83AC8EED67C1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9356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59F75-5AEB-4C63-AB1E-83AC8EED67C1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9356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BA2F8-B060-41AD-FF53-CCF705A17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8D6A3C-6641-64D1-09FC-C33F67186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2CAEE6-31EE-B21F-3CBA-3D6028C3B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D213A-6ADA-5368-4A04-261A5CB5C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BFA70-74A7-4612-BF3E-AEE138E2F842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8714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0E9C2-1FF8-5C92-41F0-74F4CBE4F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0E253-FB41-941C-0D9F-04A1DD154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B7553-2E9C-CBDA-C8EE-528BDBF29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C4BDA-6B5A-AF60-531E-7DB9459BFE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59F75-5AEB-4C63-AB1E-83AC8EED67C1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8907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3F1E4-8B4F-4C54-4BCB-96BC463CD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E3DE6-FACD-7E35-C427-275174ABCC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F543A5-9A19-F249-94CA-E3D712924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72E06-2CF3-C05C-F91C-0626B16CC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BFA70-74A7-4612-BF3E-AEE138E2F842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9213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9B590-F7F4-8B1A-6767-83F57E1D7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8B578B-E73B-7A8A-A0C8-1BB50F026C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F2871A-0788-FD92-C7AC-84D1DB2AF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BE4DB-C23F-CA17-75C8-15CE90E8A9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59F75-5AEB-4C63-AB1E-83AC8EED67C1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8058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7EC8D-D9D9-D1A6-0B56-AE3480ADB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170218-F404-4D4F-67BA-C9CCB9DBD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6D649-4EFF-5C53-45FB-98526268E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74700-23DD-4875-0004-ED558EEB1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BFA70-74A7-4612-BF3E-AEE138E2F842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682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FC5BC-8B4F-292D-1F67-D277680A3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BC59BA-CE31-BF06-1AB1-459D836F3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7C2415-4925-0A70-8509-FA54396CE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93599-78EC-E3D6-BBBA-31D8AD8D6C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BFA70-74A7-4612-BF3E-AEE138E2F842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360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BFA70-74A7-4612-BF3E-AEE138E2F842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8718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BFA70-74A7-4612-BF3E-AEE138E2F842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305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59F75-5AEB-4C63-AB1E-83AC8EED67C1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7977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0562981-9F3E-469E-A742-E155B84AFE4B}"/>
              </a:ext>
            </a:extLst>
          </p:cNvPr>
          <p:cNvSpPr txBox="1"/>
          <p:nvPr userDrawn="1"/>
        </p:nvSpPr>
        <p:spPr>
          <a:xfrm>
            <a:off x="0" y="5173505"/>
            <a:ext cx="12192000" cy="1684495"/>
          </a:xfrm>
          <a:prstGeom prst="rect">
            <a:avLst/>
          </a:prstGeom>
          <a:solidFill>
            <a:srgbClr val="009182"/>
          </a:solidFill>
        </p:spPr>
        <p:txBody>
          <a:bodyPr wrap="square" rtlCol="0">
            <a:spAutoFit/>
          </a:bodyPr>
          <a:lstStyle/>
          <a:p>
            <a:endParaRPr lang="en-AU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DAC7A557-3745-44BE-A6CD-1999EE3A82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876" y="5173505"/>
            <a:ext cx="1882245" cy="10703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1A806A-BF09-4043-BAD5-7A38BD2227D3}"/>
              </a:ext>
            </a:extLst>
          </p:cNvPr>
          <p:cNvSpPr txBox="1"/>
          <p:nvPr userDrawn="1"/>
        </p:nvSpPr>
        <p:spPr>
          <a:xfrm>
            <a:off x="3300412" y="6243898"/>
            <a:ext cx="5591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D7D7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SUPPORT | RESIDENTIAL | THERAPY &amp; WELLNESS </a:t>
            </a:r>
            <a:endParaRPr lang="en-AU" sz="1200">
              <a:solidFill>
                <a:srgbClr val="D7D7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1F24FB1-8C9D-4A15-9E77-A86096C1FC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7"/>
          <a:stretch/>
        </p:blipFill>
        <p:spPr>
          <a:xfrm>
            <a:off x="9847245" y="-1"/>
            <a:ext cx="2242177" cy="273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88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F5AA08-66DB-482D-A353-CA635FB79E46}"/>
              </a:ext>
            </a:extLst>
          </p:cNvPr>
          <p:cNvSpPr txBox="1"/>
          <p:nvPr/>
        </p:nvSpPr>
        <p:spPr>
          <a:xfrm>
            <a:off x="957942" y="496470"/>
            <a:ext cx="9091911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rgbClr val="05504B"/>
                </a:solidFill>
                <a:latin typeface="Arial"/>
                <a:cs typeface="Arial"/>
              </a:rPr>
              <a:t>Alwyndor Pressure Injury Prevention and Detection Project</a:t>
            </a:r>
            <a:endParaRPr lang="en-AU" sz="4400">
              <a:solidFill>
                <a:srgbClr val="05504B"/>
              </a:solidFill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97859C-5E1D-4994-95E9-D509D2AD9AEE}"/>
              </a:ext>
            </a:extLst>
          </p:cNvPr>
          <p:cNvSpPr txBox="1"/>
          <p:nvPr/>
        </p:nvSpPr>
        <p:spPr>
          <a:xfrm>
            <a:off x="962096" y="3138503"/>
            <a:ext cx="7053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ARIIA – Data Literacy Project</a:t>
            </a:r>
            <a:endParaRPr lang="en-AU" sz="320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19016E-FB4B-4116-A0F3-CCEE31BB38BE}"/>
              </a:ext>
            </a:extLst>
          </p:cNvPr>
          <p:cNvSpPr txBox="1"/>
          <p:nvPr/>
        </p:nvSpPr>
        <p:spPr>
          <a:xfrm>
            <a:off x="957942" y="3870059"/>
            <a:ext cx="1078397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 Burke – Manager, Strategic Projects</a:t>
            </a:r>
            <a:endParaRPr lang="en-AU" sz="32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3C46C4-4FAA-4582-B594-616C7017AD33}"/>
              </a:ext>
            </a:extLst>
          </p:cNvPr>
          <p:cNvSpPr txBox="1"/>
          <p:nvPr/>
        </p:nvSpPr>
        <p:spPr>
          <a:xfrm>
            <a:off x="957942" y="4542420"/>
            <a:ext cx="713232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>
                <a:solidFill>
                  <a:srgbClr val="05504B"/>
                </a:solidFill>
                <a:latin typeface="Arial"/>
                <a:cs typeface="Arial"/>
              </a:rPr>
              <a:t>11 February 2026</a:t>
            </a:r>
            <a:endParaRPr lang="en-AU" sz="2400">
              <a:solidFill>
                <a:srgbClr val="05504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0417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7721600" cy="6857999"/>
            <a:chOff x="0" y="0"/>
            <a:chExt cx="2972587" cy="27465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72587" cy="2746582"/>
            </a:xfrm>
            <a:custGeom>
              <a:avLst/>
              <a:gdLst/>
              <a:ahLst/>
              <a:cxnLst/>
              <a:rect l="l" t="t" r="r" b="b"/>
              <a:pathLst>
                <a:path w="2972587" h="2746582">
                  <a:moveTo>
                    <a:pt x="0" y="0"/>
                  </a:moveTo>
                  <a:lnTo>
                    <a:pt x="2972587" y="0"/>
                  </a:lnTo>
                  <a:lnTo>
                    <a:pt x="2972587" y="2746582"/>
                  </a:lnTo>
                  <a:lnTo>
                    <a:pt x="0" y="2746582"/>
                  </a:lnTo>
                  <a:close/>
                </a:path>
              </a:pathLst>
            </a:custGeom>
            <a:solidFill>
              <a:srgbClr val="05504B"/>
            </a:solidFill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2972587" cy="28418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2445835"/>
            <a:ext cx="5423811" cy="4412165"/>
            <a:chOff x="0" y="-15503"/>
            <a:chExt cx="833646" cy="761446"/>
          </a:xfrm>
        </p:grpSpPr>
        <p:sp>
          <p:nvSpPr>
            <p:cNvPr id="15" name="Freeform 15"/>
            <p:cNvSpPr/>
            <p:nvPr/>
          </p:nvSpPr>
          <p:spPr>
            <a:xfrm>
              <a:off x="0" y="-15503"/>
              <a:ext cx="833646" cy="761446"/>
            </a:xfrm>
            <a:custGeom>
              <a:avLst/>
              <a:gdLst/>
              <a:ahLst/>
              <a:cxnLst/>
              <a:rect l="l" t="t" r="r" b="b"/>
              <a:pathLst>
                <a:path w="812800" h="745943">
                  <a:moveTo>
                    <a:pt x="0" y="0"/>
                  </a:moveTo>
                  <a:lnTo>
                    <a:pt x="812800" y="0"/>
                  </a:lnTo>
                  <a:lnTo>
                    <a:pt x="812800" y="745943"/>
                  </a:lnTo>
                  <a:lnTo>
                    <a:pt x="0" y="745943"/>
                  </a:lnTo>
                  <a:close/>
                </a:path>
              </a:pathLst>
            </a:cu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sz="120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85133" y="646460"/>
            <a:ext cx="4142683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Alwyndor </a:t>
            </a:r>
            <a:endParaRPr lang="en-US" sz="44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ts val="4612"/>
              </a:lnSpc>
              <a:spcBef>
                <a:spcPct val="0"/>
              </a:spcBef>
            </a:pPr>
            <a:endParaRPr lang="en-US" sz="440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4DC993-3FF1-DE92-7D35-6BACD60695F3}"/>
              </a:ext>
            </a:extLst>
          </p:cNvPr>
          <p:cNvGrpSpPr/>
          <p:nvPr/>
        </p:nvGrpSpPr>
        <p:grpSpPr>
          <a:xfrm>
            <a:off x="5313361" y="934206"/>
            <a:ext cx="6824268" cy="5039303"/>
            <a:chOff x="8748935" y="1849272"/>
            <a:chExt cx="9158064" cy="2248680"/>
          </a:xfrm>
          <a:solidFill>
            <a:srgbClr val="009182"/>
          </a:solidFill>
        </p:grpSpPr>
        <p:sp>
          <p:nvSpPr>
            <p:cNvPr id="6" name="Freeform 6"/>
            <p:cNvSpPr/>
            <p:nvPr/>
          </p:nvSpPr>
          <p:spPr>
            <a:xfrm rot="5400000">
              <a:off x="12203627" y="-1605420"/>
              <a:ext cx="2248680" cy="9158064"/>
            </a:xfrm>
            <a:custGeom>
              <a:avLst/>
              <a:gdLst/>
              <a:ahLst/>
              <a:cxnLst/>
              <a:rect l="l" t="t" r="r" b="b"/>
              <a:pathLst>
                <a:path w="592245" h="2241413">
                  <a:moveTo>
                    <a:pt x="0" y="0"/>
                  </a:moveTo>
                  <a:lnTo>
                    <a:pt x="592245" y="0"/>
                  </a:lnTo>
                  <a:lnTo>
                    <a:pt x="592245" y="2241413"/>
                  </a:lnTo>
                  <a:lnTo>
                    <a:pt x="0" y="224141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88637" y="2149451"/>
              <a:ext cx="8418362" cy="1483257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AU" sz="2400">
                  <a:solidFill>
                    <a:schemeClr val="bg1"/>
                  </a:solidFill>
                  <a:latin typeface="Arial"/>
                  <a:cs typeface="Arial"/>
                </a:rPr>
                <a:t>1 Residential Site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AU" sz="2400">
                <a:solidFill>
                  <a:schemeClr val="bg1"/>
                </a:solidFill>
                <a:latin typeface="Arial" panose="020B0604020202020204" pitchFamily="34" charset="0"/>
                <a:cs typeface="Arial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AU" sz="2400">
                  <a:solidFill>
                    <a:schemeClr val="bg1"/>
                  </a:solidFill>
                  <a:latin typeface="Arial"/>
                  <a:cs typeface="Arial"/>
                </a:rPr>
                <a:t>134 Residential Rooms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AU" sz="2400">
                <a:solidFill>
                  <a:schemeClr val="bg1"/>
                </a:solidFill>
                <a:latin typeface="Arial" panose="020B0604020202020204" pitchFamily="34" charset="0"/>
                <a:cs typeface="Arial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AU" sz="2400">
                  <a:solidFill>
                    <a:schemeClr val="bg1"/>
                  </a:solidFill>
                  <a:latin typeface="Arial"/>
                  <a:cs typeface="Arial"/>
                </a:rPr>
                <a:t>10 Short Stay Rooms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AU" sz="2400">
                <a:solidFill>
                  <a:schemeClr val="bg1"/>
                </a:solidFill>
                <a:latin typeface="Arial" panose="020B0604020202020204" pitchFamily="34" charset="0"/>
                <a:cs typeface="Arial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AU" sz="2400">
                  <a:solidFill>
                    <a:schemeClr val="bg1"/>
                  </a:solidFill>
                  <a:latin typeface="Arial"/>
                  <a:cs typeface="Arial"/>
                </a:rPr>
                <a:t>Support at Home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endParaRPr lang="en-AU" sz="2400">
                <a:solidFill>
                  <a:schemeClr val="bg1"/>
                </a:solidFill>
                <a:latin typeface="Arial" panose="020B0604020202020204" pitchFamily="34" charset="0"/>
                <a:cs typeface="Arial"/>
              </a:endParaRP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AU" sz="2400">
                  <a:solidFill>
                    <a:schemeClr val="bg1"/>
                  </a:solidFill>
                  <a:latin typeface="Arial"/>
                  <a:cs typeface="Arial"/>
                </a:rPr>
                <a:t>On Site Allied Health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678CE36D-030E-173D-27CE-00F89D04264E}"/>
              </a:ext>
            </a:extLst>
          </p:cNvPr>
          <p:cNvSpPr txBox="1"/>
          <p:nvPr/>
        </p:nvSpPr>
        <p:spPr>
          <a:xfrm>
            <a:off x="0" y="-76715"/>
            <a:ext cx="12192000" cy="121996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5"/>
              </a:lnSpc>
            </a:pPr>
            <a:endParaRPr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ED8830-55BF-C14B-C47D-62F73F0F6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72" y="1561887"/>
            <a:ext cx="5890898" cy="906308"/>
          </a:xfrm>
        </p:spPr>
        <p:txBody>
          <a:bodyPr>
            <a:normAutofit/>
          </a:bodyPr>
          <a:lstStyle/>
          <a:p>
            <a:pPr>
              <a:lnSpc>
                <a:spcPts val="4612"/>
              </a:lnSpc>
            </a:pPr>
            <a:r>
              <a:rPr lang="en-AU" sz="4800">
                <a:solidFill>
                  <a:schemeClr val="bg1"/>
                </a:solidFill>
                <a:latin typeface="Arial"/>
                <a:ea typeface="+mn-ea"/>
                <a:cs typeface="Arial"/>
              </a:rPr>
              <a:t>Evidence Collection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1D5E98A3-0284-CBFA-213E-EB59BE94E685}"/>
              </a:ext>
            </a:extLst>
          </p:cNvPr>
          <p:cNvSpPr txBox="1"/>
          <p:nvPr/>
        </p:nvSpPr>
        <p:spPr>
          <a:xfrm rot="5400000">
            <a:off x="6108562" y="777611"/>
            <a:ext cx="5774419" cy="6386359"/>
          </a:xfrm>
          <a:prstGeom prst="rect">
            <a:avLst/>
          </a:prstGeom>
          <a:solidFill>
            <a:srgbClr val="009182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2335"/>
              </a:lnSpc>
            </a:pPr>
            <a:endParaRPr sz="120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40CF104-3B86-B786-0BCC-3E2082EE48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4475" y="1243800"/>
            <a:ext cx="5962198" cy="55136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Process Mapping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Problem Statement Workshops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Data Review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Carer Workshop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Resident Survey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Clinical Guidelines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Mind Map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Current Reporting Methods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SWOT Analysis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B18C61B-F07E-2C2A-5840-94486DEC21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7" r="12337"/>
          <a:stretch/>
        </p:blipFill>
        <p:spPr>
          <a:xfrm>
            <a:off x="1" y="1083580"/>
            <a:ext cx="5799542" cy="5774420"/>
          </a:xfrm>
          <a:prstGeom prst="rect">
            <a:avLst/>
          </a:prstGeom>
        </p:spPr>
      </p:pic>
      <p:grpSp>
        <p:nvGrpSpPr>
          <p:cNvPr id="17" name="Group 2">
            <a:extLst>
              <a:ext uri="{FF2B5EF4-FFF2-40B4-BE49-F238E27FC236}">
                <a16:creationId xmlns:a16="http://schemas.microsoft.com/office/drawing/2014/main" id="{4DDA30D5-1F6A-BE80-3FC2-0DF666D404F2}"/>
              </a:ext>
            </a:extLst>
          </p:cNvPr>
          <p:cNvGrpSpPr/>
          <p:nvPr/>
        </p:nvGrpSpPr>
        <p:grpSpPr>
          <a:xfrm>
            <a:off x="0" y="-40492"/>
            <a:ext cx="12195047" cy="1524101"/>
            <a:chOff x="-743" y="-222440"/>
            <a:chExt cx="2973330" cy="2969022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A4DD54E0-A24E-C66A-8408-CF0B0D7B6C26}"/>
                </a:ext>
              </a:extLst>
            </p:cNvPr>
            <p:cNvSpPr/>
            <p:nvPr/>
          </p:nvSpPr>
          <p:spPr>
            <a:xfrm>
              <a:off x="-743" y="-222440"/>
              <a:ext cx="2972587" cy="2746582"/>
            </a:xfrm>
            <a:custGeom>
              <a:avLst/>
              <a:gdLst/>
              <a:ahLst/>
              <a:cxnLst/>
              <a:rect l="l" t="t" r="r" b="b"/>
              <a:pathLst>
                <a:path w="2972587" h="2746582">
                  <a:moveTo>
                    <a:pt x="0" y="0"/>
                  </a:moveTo>
                  <a:lnTo>
                    <a:pt x="2972587" y="0"/>
                  </a:lnTo>
                  <a:lnTo>
                    <a:pt x="2972587" y="2746582"/>
                  </a:lnTo>
                  <a:lnTo>
                    <a:pt x="0" y="2746582"/>
                  </a:lnTo>
                  <a:close/>
                </a:path>
              </a:pathLst>
            </a:custGeom>
            <a:solidFill>
              <a:srgbClr val="05504B"/>
            </a:solidFill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661B71FE-4130-85D8-9C01-1EE271C3C18C}"/>
                </a:ext>
              </a:extLst>
            </p:cNvPr>
            <p:cNvSpPr txBox="1"/>
            <p:nvPr/>
          </p:nvSpPr>
          <p:spPr>
            <a:xfrm>
              <a:off x="0" y="-95250"/>
              <a:ext cx="2972587" cy="28418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sp>
        <p:nvSpPr>
          <p:cNvPr id="20" name="TextBox 16">
            <a:extLst>
              <a:ext uri="{FF2B5EF4-FFF2-40B4-BE49-F238E27FC236}">
                <a16:creationId xmlns:a16="http://schemas.microsoft.com/office/drawing/2014/main" id="{3BC3E64D-20F3-EBAF-0FA3-8ED9CB5051A6}"/>
              </a:ext>
            </a:extLst>
          </p:cNvPr>
          <p:cNvSpPr txBox="1"/>
          <p:nvPr/>
        </p:nvSpPr>
        <p:spPr>
          <a:xfrm>
            <a:off x="398023" y="346543"/>
            <a:ext cx="883143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Evidence Collection</a:t>
            </a:r>
          </a:p>
        </p:txBody>
      </p:sp>
    </p:spTree>
    <p:extLst>
      <p:ext uri="{BB962C8B-B14F-4D97-AF65-F5344CB8AC3E}">
        <p14:creationId xmlns:p14="http://schemas.microsoft.com/office/powerpoint/2010/main" val="3399470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678CE36D-030E-173D-27CE-00F89D04264E}"/>
              </a:ext>
            </a:extLst>
          </p:cNvPr>
          <p:cNvSpPr txBox="1"/>
          <p:nvPr/>
        </p:nvSpPr>
        <p:spPr>
          <a:xfrm>
            <a:off x="0" y="-76715"/>
            <a:ext cx="12192000" cy="121996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5"/>
              </a:lnSpc>
            </a:pPr>
            <a:endParaRPr sz="12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ED8830-55BF-C14B-C47D-62F73F0F6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72" y="1561887"/>
            <a:ext cx="5890898" cy="906308"/>
          </a:xfrm>
        </p:spPr>
        <p:txBody>
          <a:bodyPr>
            <a:normAutofit/>
          </a:bodyPr>
          <a:lstStyle/>
          <a:p>
            <a:pPr>
              <a:lnSpc>
                <a:spcPts val="4612"/>
              </a:lnSpc>
            </a:pPr>
            <a:r>
              <a:rPr lang="en-AU" sz="4800">
                <a:solidFill>
                  <a:schemeClr val="bg1"/>
                </a:solidFill>
                <a:latin typeface="Arial"/>
                <a:ea typeface="+mn-ea"/>
                <a:cs typeface="Arial"/>
              </a:rPr>
              <a:t>Evidence Collection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1D5E98A3-0284-CBFA-213E-EB59BE94E685}"/>
              </a:ext>
            </a:extLst>
          </p:cNvPr>
          <p:cNvSpPr txBox="1"/>
          <p:nvPr/>
        </p:nvSpPr>
        <p:spPr>
          <a:xfrm rot="5400000">
            <a:off x="6247645" y="916696"/>
            <a:ext cx="5493201" cy="6389408"/>
          </a:xfrm>
          <a:prstGeom prst="rect">
            <a:avLst/>
          </a:prstGeom>
          <a:solidFill>
            <a:srgbClr val="009182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2335"/>
              </a:lnSpc>
            </a:pPr>
            <a:endParaRPr sz="120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40CF104-3B86-B786-0BCC-3E2082EE48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4475" y="1364798"/>
            <a:ext cx="5962198" cy="53926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Attendees: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Residential Clinical Management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ICT management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Quality Nurse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Wound Nurse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CNs/RNs – front line staff</a:t>
            </a:r>
            <a:endParaRPr kumimoji="0" lang="en-US" altLang="en-US" sz="2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Questions: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What data do you use each day?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Who uses it?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How is it accessed?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What is it used for?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What are the data challenges?</a:t>
            </a:r>
            <a:endParaRPr kumimoji="0" lang="en-US" altLang="en-US" sz="2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4DDA30D5-1F6A-BE80-3FC2-0DF666D404F2}"/>
              </a:ext>
            </a:extLst>
          </p:cNvPr>
          <p:cNvGrpSpPr/>
          <p:nvPr/>
        </p:nvGrpSpPr>
        <p:grpSpPr>
          <a:xfrm>
            <a:off x="0" y="-40492"/>
            <a:ext cx="12195047" cy="1524101"/>
            <a:chOff x="-743" y="-222440"/>
            <a:chExt cx="2973330" cy="2969022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A4DD54E0-A24E-C66A-8408-CF0B0D7B6C26}"/>
                </a:ext>
              </a:extLst>
            </p:cNvPr>
            <p:cNvSpPr/>
            <p:nvPr/>
          </p:nvSpPr>
          <p:spPr>
            <a:xfrm>
              <a:off x="-743" y="-222440"/>
              <a:ext cx="2972587" cy="2746582"/>
            </a:xfrm>
            <a:custGeom>
              <a:avLst/>
              <a:gdLst/>
              <a:ahLst/>
              <a:cxnLst/>
              <a:rect l="l" t="t" r="r" b="b"/>
              <a:pathLst>
                <a:path w="2972587" h="2746582">
                  <a:moveTo>
                    <a:pt x="0" y="0"/>
                  </a:moveTo>
                  <a:lnTo>
                    <a:pt x="2972587" y="0"/>
                  </a:lnTo>
                  <a:lnTo>
                    <a:pt x="2972587" y="2746582"/>
                  </a:lnTo>
                  <a:lnTo>
                    <a:pt x="0" y="2746582"/>
                  </a:lnTo>
                  <a:close/>
                </a:path>
              </a:pathLst>
            </a:custGeom>
            <a:solidFill>
              <a:srgbClr val="05504B"/>
            </a:solidFill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661B71FE-4130-85D8-9C01-1EE271C3C18C}"/>
                </a:ext>
              </a:extLst>
            </p:cNvPr>
            <p:cNvSpPr txBox="1"/>
            <p:nvPr/>
          </p:nvSpPr>
          <p:spPr>
            <a:xfrm>
              <a:off x="0" y="-95250"/>
              <a:ext cx="2972587" cy="28418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sp>
        <p:nvSpPr>
          <p:cNvPr id="20" name="TextBox 16">
            <a:extLst>
              <a:ext uri="{FF2B5EF4-FFF2-40B4-BE49-F238E27FC236}">
                <a16:creationId xmlns:a16="http://schemas.microsoft.com/office/drawing/2014/main" id="{3BC3E64D-20F3-EBAF-0FA3-8ED9CB5051A6}"/>
              </a:ext>
            </a:extLst>
          </p:cNvPr>
          <p:cNvSpPr txBox="1"/>
          <p:nvPr/>
        </p:nvSpPr>
        <p:spPr>
          <a:xfrm>
            <a:off x="398023" y="346543"/>
            <a:ext cx="883143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Problem Statement Workshop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E66597-9853-D2AB-10AD-23AB9DC7A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8" r="10388"/>
          <a:stretch/>
        </p:blipFill>
        <p:spPr>
          <a:xfrm>
            <a:off x="-3051" y="1364799"/>
            <a:ext cx="5802593" cy="54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47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2E73E-F6BF-5EBB-FDC2-21F1A0BB4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909B80E-861E-5FF4-C97E-834D1F2A78CE}"/>
              </a:ext>
            </a:extLst>
          </p:cNvPr>
          <p:cNvGrpSpPr/>
          <p:nvPr/>
        </p:nvGrpSpPr>
        <p:grpSpPr>
          <a:xfrm>
            <a:off x="0" y="2"/>
            <a:ext cx="12192000" cy="1179070"/>
            <a:chOff x="0" y="0"/>
            <a:chExt cx="2972587" cy="274658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CFC5529-BF5B-3B14-05F6-EE9808A1CB3D}"/>
                </a:ext>
              </a:extLst>
            </p:cNvPr>
            <p:cNvSpPr/>
            <p:nvPr/>
          </p:nvSpPr>
          <p:spPr>
            <a:xfrm>
              <a:off x="0" y="0"/>
              <a:ext cx="2972587" cy="2746582"/>
            </a:xfrm>
            <a:custGeom>
              <a:avLst/>
              <a:gdLst/>
              <a:ahLst/>
              <a:cxnLst/>
              <a:rect l="l" t="t" r="r" b="b"/>
              <a:pathLst>
                <a:path w="2972587" h="2746582">
                  <a:moveTo>
                    <a:pt x="0" y="0"/>
                  </a:moveTo>
                  <a:lnTo>
                    <a:pt x="2972587" y="0"/>
                  </a:lnTo>
                  <a:lnTo>
                    <a:pt x="2972587" y="2746582"/>
                  </a:lnTo>
                  <a:lnTo>
                    <a:pt x="0" y="2746582"/>
                  </a:lnTo>
                  <a:close/>
                </a:path>
              </a:pathLst>
            </a:custGeom>
            <a:solidFill>
              <a:srgbClr val="05504B"/>
            </a:solidFill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B6637F3-F944-91EB-EFE3-B2D3C5308C6C}"/>
                </a:ext>
              </a:extLst>
            </p:cNvPr>
            <p:cNvSpPr txBox="1"/>
            <p:nvPr/>
          </p:nvSpPr>
          <p:spPr>
            <a:xfrm>
              <a:off x="0" y="-95250"/>
              <a:ext cx="2972587" cy="28418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9D415B6B-047D-806E-5C3B-1298A4E3AA10}"/>
              </a:ext>
            </a:extLst>
          </p:cNvPr>
          <p:cNvSpPr txBox="1"/>
          <p:nvPr/>
        </p:nvSpPr>
        <p:spPr>
          <a:xfrm>
            <a:off x="219808" y="273769"/>
            <a:ext cx="883143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Data Review Workshop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29AE889-4A8D-F7E7-DCB5-3C69BB8DA0DB}"/>
              </a:ext>
            </a:extLst>
          </p:cNvPr>
          <p:cNvSpPr txBox="1"/>
          <p:nvPr/>
        </p:nvSpPr>
        <p:spPr>
          <a:xfrm>
            <a:off x="0" y="1179072"/>
            <a:ext cx="6345253" cy="5924699"/>
          </a:xfrm>
          <a:prstGeom prst="rect">
            <a:avLst/>
          </a:prstGeom>
          <a:solidFill>
            <a:srgbClr val="009182"/>
          </a:solidFill>
        </p:spPr>
        <p:txBody>
          <a:bodyPr wrap="square" lIns="0" tIns="0" rIns="0" bIns="0" rtlCol="0" anchor="t">
            <a:spAutoFit/>
          </a:bodyPr>
          <a:lstStyle/>
          <a:p>
            <a:pPr marL="216000" eaLnBrk="0" fontAlgn="base" hangingPunct="0">
              <a:spcBef>
                <a:spcPct val="0"/>
              </a:spcBef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Attendees:</a:t>
            </a:r>
          </a:p>
          <a:p>
            <a:pPr marL="715963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Residential Clinical Management</a:t>
            </a:r>
          </a:p>
          <a:p>
            <a:pPr marL="715963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ICT Management</a:t>
            </a:r>
          </a:p>
          <a:p>
            <a:pPr marL="715963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Wound Nurse</a:t>
            </a:r>
          </a:p>
          <a:p>
            <a:pPr marL="216000" indent="-4572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216000" eaLnBrk="0" fontAlgn="base" hangingPunct="0">
              <a:spcBef>
                <a:spcPct val="0"/>
              </a:spcBef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Review:</a:t>
            </a:r>
          </a:p>
          <a:p>
            <a:pPr marL="742950" lvl="1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Identify data sources</a:t>
            </a:r>
          </a:p>
          <a:p>
            <a:pPr marL="742950" lvl="1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Data Triangulation:</a:t>
            </a:r>
          </a:p>
          <a:p>
            <a:pPr marL="1200150" lvl="3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Understand the Data</a:t>
            </a:r>
          </a:p>
          <a:p>
            <a:pPr marL="1200150" lvl="3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What’s the Story?</a:t>
            </a:r>
          </a:p>
          <a:p>
            <a:pPr marL="1200150" lvl="3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Dig into the Data</a:t>
            </a:r>
          </a:p>
          <a:p>
            <a:pPr marL="1200150" lvl="3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Validate the Data:</a:t>
            </a:r>
          </a:p>
          <a:p>
            <a:pPr marL="1657350" lvl="5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Accuracy</a:t>
            </a:r>
          </a:p>
          <a:p>
            <a:pPr marL="1657350" lvl="5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Completeness</a:t>
            </a:r>
          </a:p>
          <a:p>
            <a:pPr marL="1657350" lvl="5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Consistency</a:t>
            </a:r>
          </a:p>
          <a:p>
            <a:pPr marL="1657350" lvl="5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Timeliness</a:t>
            </a:r>
          </a:p>
          <a:p>
            <a:pPr marL="1657350" lvl="5" indent="-28575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Usability</a:t>
            </a:r>
          </a:p>
          <a:p>
            <a:pPr marL="1200150" lvl="3" indent="-28575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>
                <a:solidFill>
                  <a:schemeClr val="bg1"/>
                </a:solidFill>
                <a:latin typeface="Arial" panose="020B0604020202020204" pitchFamily="34" charset="0"/>
              </a:rPr>
              <a:t>So What?</a:t>
            </a:r>
          </a:p>
          <a:p>
            <a:pPr marL="914400" lvl="3"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3D3E3A-3FBC-9050-B2CD-6B4047C0C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9" r="9119"/>
          <a:stretch/>
        </p:blipFill>
        <p:spPr>
          <a:xfrm>
            <a:off x="6345253" y="-2"/>
            <a:ext cx="7476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41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4107B-B33F-1F9F-6373-3372EDB18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56CC02B0-E6F3-8F5E-6076-533914FF58CB}"/>
              </a:ext>
            </a:extLst>
          </p:cNvPr>
          <p:cNvSpPr txBox="1"/>
          <p:nvPr/>
        </p:nvSpPr>
        <p:spPr>
          <a:xfrm>
            <a:off x="0" y="-76715"/>
            <a:ext cx="12192000" cy="121996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5"/>
              </a:lnSpc>
            </a:pPr>
            <a:endParaRPr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526EED-BFD7-29B5-F2DA-4EB4EC589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72" y="1561887"/>
            <a:ext cx="5890898" cy="906308"/>
          </a:xfrm>
        </p:spPr>
        <p:txBody>
          <a:bodyPr>
            <a:normAutofit/>
          </a:bodyPr>
          <a:lstStyle/>
          <a:p>
            <a:pPr>
              <a:lnSpc>
                <a:spcPts val="4612"/>
              </a:lnSpc>
            </a:pPr>
            <a:r>
              <a:rPr lang="en-AU" sz="4800">
                <a:solidFill>
                  <a:schemeClr val="bg1"/>
                </a:solidFill>
                <a:latin typeface="Arial"/>
                <a:ea typeface="+mn-ea"/>
                <a:cs typeface="Arial"/>
              </a:rPr>
              <a:t>Evidence Collection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F7B40801-FF14-957D-4D77-DDAABFEBE6D5}"/>
              </a:ext>
            </a:extLst>
          </p:cNvPr>
          <p:cNvSpPr txBox="1"/>
          <p:nvPr/>
        </p:nvSpPr>
        <p:spPr>
          <a:xfrm rot="5400000">
            <a:off x="6247645" y="916696"/>
            <a:ext cx="5493201" cy="6389408"/>
          </a:xfrm>
          <a:prstGeom prst="rect">
            <a:avLst/>
          </a:prstGeom>
          <a:solidFill>
            <a:srgbClr val="009182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2335"/>
              </a:lnSpc>
            </a:pPr>
            <a:endParaRPr sz="120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A37EA6E-634A-2507-96BF-40B51C2B5D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4475" y="1364798"/>
            <a:ext cx="5962198" cy="53926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Attendees: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Residential Clinical Management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Residential Carers – front line staff</a:t>
            </a:r>
            <a:endParaRPr kumimoji="0" lang="en-US" altLang="en-US" sz="2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endParaRPr kumimoji="0" lang="en-US" altLang="en-US" sz="22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Questions: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Understand of a PI and causes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Understanding of Prevention and Management techniques</a:t>
            </a:r>
            <a:endParaRPr kumimoji="0" lang="en-US" altLang="en-US" sz="2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How do you report a PI?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What </a:t>
            </a: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works, what doesn’t?</a:t>
            </a:r>
            <a:endParaRPr kumimoji="0" lang="en-US" altLang="en-US" sz="22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2200">
                <a:solidFill>
                  <a:schemeClr val="bg1"/>
                </a:solidFill>
                <a:latin typeface="Arial" panose="020B0604020202020204" pitchFamily="34" charset="0"/>
              </a:rPr>
              <a:t>What data do you use?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22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Barriers to data access</a:t>
            </a: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07FF839F-362C-3D2D-68D3-7E676F7A6918}"/>
              </a:ext>
            </a:extLst>
          </p:cNvPr>
          <p:cNvGrpSpPr/>
          <p:nvPr/>
        </p:nvGrpSpPr>
        <p:grpSpPr>
          <a:xfrm>
            <a:off x="0" y="-40492"/>
            <a:ext cx="12195047" cy="1524101"/>
            <a:chOff x="-743" y="-222440"/>
            <a:chExt cx="2973330" cy="2969022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3E748CE2-4589-35D9-D4FA-035603571844}"/>
                </a:ext>
              </a:extLst>
            </p:cNvPr>
            <p:cNvSpPr/>
            <p:nvPr/>
          </p:nvSpPr>
          <p:spPr>
            <a:xfrm>
              <a:off x="-743" y="-222440"/>
              <a:ext cx="2972587" cy="2746582"/>
            </a:xfrm>
            <a:custGeom>
              <a:avLst/>
              <a:gdLst/>
              <a:ahLst/>
              <a:cxnLst/>
              <a:rect l="l" t="t" r="r" b="b"/>
              <a:pathLst>
                <a:path w="2972587" h="2746582">
                  <a:moveTo>
                    <a:pt x="0" y="0"/>
                  </a:moveTo>
                  <a:lnTo>
                    <a:pt x="2972587" y="0"/>
                  </a:lnTo>
                  <a:lnTo>
                    <a:pt x="2972587" y="2746582"/>
                  </a:lnTo>
                  <a:lnTo>
                    <a:pt x="0" y="2746582"/>
                  </a:lnTo>
                  <a:close/>
                </a:path>
              </a:pathLst>
            </a:custGeom>
            <a:solidFill>
              <a:srgbClr val="05504B"/>
            </a:solidFill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8E2F361B-F532-7600-42F6-FE17AB1930B5}"/>
                </a:ext>
              </a:extLst>
            </p:cNvPr>
            <p:cNvSpPr txBox="1"/>
            <p:nvPr/>
          </p:nvSpPr>
          <p:spPr>
            <a:xfrm>
              <a:off x="0" y="-95250"/>
              <a:ext cx="2972587" cy="28418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sp>
        <p:nvSpPr>
          <p:cNvPr id="20" name="TextBox 16">
            <a:extLst>
              <a:ext uri="{FF2B5EF4-FFF2-40B4-BE49-F238E27FC236}">
                <a16:creationId xmlns:a16="http://schemas.microsoft.com/office/drawing/2014/main" id="{8F61D166-8DE2-5CEC-73B7-58F038CF866C}"/>
              </a:ext>
            </a:extLst>
          </p:cNvPr>
          <p:cNvSpPr txBox="1"/>
          <p:nvPr/>
        </p:nvSpPr>
        <p:spPr>
          <a:xfrm>
            <a:off x="398023" y="346543"/>
            <a:ext cx="883143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Carers Workshop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74F6A9-1B82-4CC6-6497-A19A37FAA1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r="10745"/>
          <a:stretch/>
        </p:blipFill>
        <p:spPr>
          <a:xfrm>
            <a:off x="-3051" y="1364799"/>
            <a:ext cx="5802593" cy="54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24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B02BA-F579-156F-45EB-C17B0C8B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64AD027-0F0A-C9E4-80AF-1F321F9562DC}"/>
              </a:ext>
            </a:extLst>
          </p:cNvPr>
          <p:cNvGrpSpPr/>
          <p:nvPr/>
        </p:nvGrpSpPr>
        <p:grpSpPr>
          <a:xfrm>
            <a:off x="0" y="2"/>
            <a:ext cx="12192000" cy="1179070"/>
            <a:chOff x="0" y="0"/>
            <a:chExt cx="2972587" cy="274658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F61A803-BAC0-ACE1-90F8-CC825C9077F1}"/>
                </a:ext>
              </a:extLst>
            </p:cNvPr>
            <p:cNvSpPr/>
            <p:nvPr/>
          </p:nvSpPr>
          <p:spPr>
            <a:xfrm>
              <a:off x="0" y="0"/>
              <a:ext cx="2972587" cy="2746582"/>
            </a:xfrm>
            <a:custGeom>
              <a:avLst/>
              <a:gdLst/>
              <a:ahLst/>
              <a:cxnLst/>
              <a:rect l="l" t="t" r="r" b="b"/>
              <a:pathLst>
                <a:path w="2972587" h="2746582">
                  <a:moveTo>
                    <a:pt x="0" y="0"/>
                  </a:moveTo>
                  <a:lnTo>
                    <a:pt x="2972587" y="0"/>
                  </a:lnTo>
                  <a:lnTo>
                    <a:pt x="2972587" y="2746582"/>
                  </a:lnTo>
                  <a:lnTo>
                    <a:pt x="0" y="2746582"/>
                  </a:lnTo>
                  <a:close/>
                </a:path>
              </a:pathLst>
            </a:custGeom>
            <a:solidFill>
              <a:srgbClr val="05504B"/>
            </a:solidFill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7714685-C9DA-59E0-2A95-50F083B60A9F}"/>
                </a:ext>
              </a:extLst>
            </p:cNvPr>
            <p:cNvSpPr txBox="1"/>
            <p:nvPr/>
          </p:nvSpPr>
          <p:spPr>
            <a:xfrm>
              <a:off x="0" y="-95250"/>
              <a:ext cx="2972587" cy="28418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1A8A8F4A-1162-526E-9AE0-12C3B5F2E7FD}"/>
              </a:ext>
            </a:extLst>
          </p:cNvPr>
          <p:cNvSpPr txBox="1"/>
          <p:nvPr/>
        </p:nvSpPr>
        <p:spPr>
          <a:xfrm>
            <a:off x="219808" y="273769"/>
            <a:ext cx="883143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Resident Engagement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EED50C-6C96-E2C4-7393-EB7F79B60958}"/>
              </a:ext>
            </a:extLst>
          </p:cNvPr>
          <p:cNvGrpSpPr/>
          <p:nvPr/>
        </p:nvGrpSpPr>
        <p:grpSpPr>
          <a:xfrm>
            <a:off x="0" y="1179072"/>
            <a:ext cx="7114268" cy="5678927"/>
            <a:chOff x="8748936" y="1849272"/>
            <a:chExt cx="9547240" cy="2248680"/>
          </a:xfrm>
          <a:solidFill>
            <a:srgbClr val="009182"/>
          </a:solidFill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21AD1AED-9045-4B4A-7E41-CD5B18EAA77E}"/>
                </a:ext>
              </a:extLst>
            </p:cNvPr>
            <p:cNvGrpSpPr/>
            <p:nvPr/>
          </p:nvGrpSpPr>
          <p:grpSpPr>
            <a:xfrm rot="5400000">
              <a:off x="12398216" y="-1800008"/>
              <a:ext cx="2248680" cy="9547240"/>
              <a:chOff x="0" y="-95250"/>
              <a:chExt cx="592245" cy="2336663"/>
            </a:xfrm>
            <a:grpFill/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59466B04-DE6C-61D7-7F27-C0C833A389DE}"/>
                  </a:ext>
                </a:extLst>
              </p:cNvPr>
              <p:cNvSpPr/>
              <p:nvPr/>
            </p:nvSpPr>
            <p:spPr>
              <a:xfrm>
                <a:off x="0" y="0"/>
                <a:ext cx="592245" cy="2241413"/>
              </a:xfrm>
              <a:custGeom>
                <a:avLst/>
                <a:gdLst/>
                <a:ahLst/>
                <a:cxnLst/>
                <a:rect l="l" t="t" r="r" b="b"/>
                <a:pathLst>
                  <a:path w="592245" h="2241413">
                    <a:moveTo>
                      <a:pt x="0" y="0"/>
                    </a:moveTo>
                    <a:lnTo>
                      <a:pt x="592245" y="0"/>
                    </a:lnTo>
                    <a:lnTo>
                      <a:pt x="592245" y="2241413"/>
                    </a:lnTo>
                    <a:lnTo>
                      <a:pt x="0" y="2241413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AU" sz="1200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5C4C7AA0-CFA9-C9CF-A068-E8265DD49CB6}"/>
                  </a:ext>
                </a:extLst>
              </p:cNvPr>
              <p:cNvSpPr txBox="1"/>
              <p:nvPr/>
            </p:nvSpPr>
            <p:spPr>
              <a:xfrm>
                <a:off x="0" y="-95250"/>
                <a:ext cx="592245" cy="2336663"/>
              </a:xfrm>
              <a:prstGeom prst="rect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335"/>
                  </a:lnSpc>
                </a:pPr>
                <a:endParaRPr sz="1200"/>
              </a:p>
            </p:txBody>
          </p:sp>
        </p:grp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25246A7E-7CD7-4320-A730-3A798B8B94C2}"/>
                </a:ext>
              </a:extLst>
            </p:cNvPr>
            <p:cNvSpPr txBox="1"/>
            <p:nvPr/>
          </p:nvSpPr>
          <p:spPr>
            <a:xfrm>
              <a:off x="9043915" y="1865462"/>
              <a:ext cx="8255612" cy="1888986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ts val="600"/>
                </a:spcAft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Survey Questions:</a:t>
              </a:r>
            </a:p>
            <a:p>
              <a:pPr eaLnBrk="0" fontAlgn="base" hangingPunct="0">
                <a:spcBef>
                  <a:spcPct val="0"/>
                </a:spcBef>
                <a:spcAft>
                  <a:spcPts val="600"/>
                </a:spcAft>
              </a:pPr>
              <a:endParaRPr lang="en-US" altLang="en-US" sz="280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marL="457200" indent="-4572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Understanding about PIs</a:t>
              </a:r>
            </a:p>
            <a:p>
              <a:pPr marL="457200" indent="-4572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Satisfaction with current PI management</a:t>
              </a:r>
            </a:p>
            <a:p>
              <a:pPr marL="457200" indent="-4572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Involvement with current PI management</a:t>
              </a:r>
            </a:p>
            <a:p>
              <a:pPr marL="457200" indent="-4572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Resident priorities for PI care</a:t>
              </a:r>
            </a:p>
            <a:p>
              <a:pPr marL="457200" indent="-4572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Interest in learning more about PI prevention and care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CEE69EF-9F1C-4D36-54A5-229ACFABF3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7" r="-2169"/>
          <a:stretch>
            <a:fillRect/>
          </a:stretch>
        </p:blipFill>
        <p:spPr>
          <a:xfrm>
            <a:off x="6345253" y="-2"/>
            <a:ext cx="7476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86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828E9-60E7-B6CA-484D-177DFB822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">
            <a:extLst>
              <a:ext uri="{FF2B5EF4-FFF2-40B4-BE49-F238E27FC236}">
                <a16:creationId xmlns:a16="http://schemas.microsoft.com/office/drawing/2014/main" id="{1DCD09F1-E94D-8DE1-7EC5-11D48ACFD642}"/>
              </a:ext>
            </a:extLst>
          </p:cNvPr>
          <p:cNvSpPr txBox="1"/>
          <p:nvPr/>
        </p:nvSpPr>
        <p:spPr>
          <a:xfrm>
            <a:off x="0" y="-76715"/>
            <a:ext cx="12192000" cy="121996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5"/>
              </a:lnSpc>
            </a:pPr>
            <a:endParaRPr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1986D-7E90-9C83-E24E-DCE8EDEAF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672" y="1561887"/>
            <a:ext cx="5890898" cy="906308"/>
          </a:xfrm>
        </p:spPr>
        <p:txBody>
          <a:bodyPr>
            <a:normAutofit/>
          </a:bodyPr>
          <a:lstStyle/>
          <a:p>
            <a:pPr>
              <a:lnSpc>
                <a:spcPts val="4612"/>
              </a:lnSpc>
            </a:pPr>
            <a:r>
              <a:rPr lang="en-AU" sz="4800">
                <a:solidFill>
                  <a:schemeClr val="bg1"/>
                </a:solidFill>
                <a:latin typeface="Arial"/>
                <a:ea typeface="+mn-ea"/>
                <a:cs typeface="Arial"/>
              </a:rPr>
              <a:t>Evidence Collection</a:t>
            </a: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D3B72E8C-A8CE-F19B-29F6-9BFC7C04E4E7}"/>
              </a:ext>
            </a:extLst>
          </p:cNvPr>
          <p:cNvGrpSpPr/>
          <p:nvPr/>
        </p:nvGrpSpPr>
        <p:grpSpPr>
          <a:xfrm>
            <a:off x="0" y="-40492"/>
            <a:ext cx="12195047" cy="1524101"/>
            <a:chOff x="-743" y="-222440"/>
            <a:chExt cx="2973330" cy="2969022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E118383A-495B-8907-F3EE-BD1152303B23}"/>
                </a:ext>
              </a:extLst>
            </p:cNvPr>
            <p:cNvSpPr/>
            <p:nvPr/>
          </p:nvSpPr>
          <p:spPr>
            <a:xfrm>
              <a:off x="-743" y="-222440"/>
              <a:ext cx="2972587" cy="2746582"/>
            </a:xfrm>
            <a:custGeom>
              <a:avLst/>
              <a:gdLst/>
              <a:ahLst/>
              <a:cxnLst/>
              <a:rect l="l" t="t" r="r" b="b"/>
              <a:pathLst>
                <a:path w="2972587" h="2746582">
                  <a:moveTo>
                    <a:pt x="0" y="0"/>
                  </a:moveTo>
                  <a:lnTo>
                    <a:pt x="2972587" y="0"/>
                  </a:lnTo>
                  <a:lnTo>
                    <a:pt x="2972587" y="2746582"/>
                  </a:lnTo>
                  <a:lnTo>
                    <a:pt x="0" y="2746582"/>
                  </a:lnTo>
                  <a:close/>
                </a:path>
              </a:pathLst>
            </a:custGeom>
            <a:solidFill>
              <a:srgbClr val="05504B"/>
            </a:solidFill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A3310742-89D2-B13C-FB62-8F3C0D9FA5D8}"/>
                </a:ext>
              </a:extLst>
            </p:cNvPr>
            <p:cNvSpPr txBox="1"/>
            <p:nvPr/>
          </p:nvSpPr>
          <p:spPr>
            <a:xfrm>
              <a:off x="0" y="-95250"/>
              <a:ext cx="2972587" cy="28418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sp>
        <p:nvSpPr>
          <p:cNvPr id="20" name="TextBox 16">
            <a:extLst>
              <a:ext uri="{FF2B5EF4-FFF2-40B4-BE49-F238E27FC236}">
                <a16:creationId xmlns:a16="http://schemas.microsoft.com/office/drawing/2014/main" id="{673EE2F5-B410-7797-D54B-B477F3A07B2F}"/>
              </a:ext>
            </a:extLst>
          </p:cNvPr>
          <p:cNvSpPr txBox="1"/>
          <p:nvPr/>
        </p:nvSpPr>
        <p:spPr>
          <a:xfrm>
            <a:off x="398023" y="346543"/>
            <a:ext cx="883143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Bringing it Together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0F1CB5-0FAE-0C37-324D-CDD09773A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837" y="3402284"/>
            <a:ext cx="5007415" cy="3455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DBEE0F-675E-7A1F-3B11-7903DB367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30" y="1464989"/>
            <a:ext cx="3711340" cy="48130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27B864-D4E5-8D14-E74E-68C1CF444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099" y="950392"/>
            <a:ext cx="7129806" cy="304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19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E8F50-3628-53AC-3988-4448C1898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9F4A57B-94F2-D492-B579-1BFC20B9C646}"/>
              </a:ext>
            </a:extLst>
          </p:cNvPr>
          <p:cNvGrpSpPr/>
          <p:nvPr/>
        </p:nvGrpSpPr>
        <p:grpSpPr>
          <a:xfrm>
            <a:off x="0" y="2"/>
            <a:ext cx="12192000" cy="1179070"/>
            <a:chOff x="0" y="0"/>
            <a:chExt cx="2972587" cy="274658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F2561FA-8A45-0886-2153-93289AD04B15}"/>
                </a:ext>
              </a:extLst>
            </p:cNvPr>
            <p:cNvSpPr/>
            <p:nvPr/>
          </p:nvSpPr>
          <p:spPr>
            <a:xfrm>
              <a:off x="0" y="0"/>
              <a:ext cx="2972587" cy="2746582"/>
            </a:xfrm>
            <a:custGeom>
              <a:avLst/>
              <a:gdLst/>
              <a:ahLst/>
              <a:cxnLst/>
              <a:rect l="l" t="t" r="r" b="b"/>
              <a:pathLst>
                <a:path w="2972587" h="2746582">
                  <a:moveTo>
                    <a:pt x="0" y="0"/>
                  </a:moveTo>
                  <a:lnTo>
                    <a:pt x="2972587" y="0"/>
                  </a:lnTo>
                  <a:lnTo>
                    <a:pt x="2972587" y="2746582"/>
                  </a:lnTo>
                  <a:lnTo>
                    <a:pt x="0" y="2746582"/>
                  </a:lnTo>
                  <a:close/>
                </a:path>
              </a:pathLst>
            </a:custGeom>
            <a:solidFill>
              <a:srgbClr val="05504B"/>
            </a:solidFill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3113967-8235-BFE6-FCBA-2A69CB5D7519}"/>
                </a:ext>
              </a:extLst>
            </p:cNvPr>
            <p:cNvSpPr txBox="1"/>
            <p:nvPr/>
          </p:nvSpPr>
          <p:spPr>
            <a:xfrm>
              <a:off x="0" y="-95250"/>
              <a:ext cx="2972587" cy="28418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7E8F016B-5A1D-6713-8759-41D3B0500999}"/>
              </a:ext>
            </a:extLst>
          </p:cNvPr>
          <p:cNvSpPr txBox="1"/>
          <p:nvPr/>
        </p:nvSpPr>
        <p:spPr>
          <a:xfrm>
            <a:off x="219808" y="273769"/>
            <a:ext cx="883143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Problem Statement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250DB8-5FBC-563C-5CA3-7F422450E8F8}"/>
              </a:ext>
            </a:extLst>
          </p:cNvPr>
          <p:cNvGrpSpPr/>
          <p:nvPr/>
        </p:nvGrpSpPr>
        <p:grpSpPr>
          <a:xfrm>
            <a:off x="0" y="1179072"/>
            <a:ext cx="7114268" cy="5678927"/>
            <a:chOff x="8748936" y="1849272"/>
            <a:chExt cx="9547240" cy="2248680"/>
          </a:xfrm>
          <a:solidFill>
            <a:srgbClr val="009182"/>
          </a:solidFill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52DBC13D-A488-2B5A-57FC-06270C7C5D1A}"/>
                </a:ext>
              </a:extLst>
            </p:cNvPr>
            <p:cNvGrpSpPr/>
            <p:nvPr/>
          </p:nvGrpSpPr>
          <p:grpSpPr>
            <a:xfrm rot="5400000">
              <a:off x="12398216" y="-1800008"/>
              <a:ext cx="2248680" cy="9547240"/>
              <a:chOff x="0" y="-95250"/>
              <a:chExt cx="592245" cy="2336663"/>
            </a:xfrm>
            <a:grpFill/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05090307-BBC7-B306-3C80-95278C067763}"/>
                  </a:ext>
                </a:extLst>
              </p:cNvPr>
              <p:cNvSpPr/>
              <p:nvPr/>
            </p:nvSpPr>
            <p:spPr>
              <a:xfrm>
                <a:off x="0" y="0"/>
                <a:ext cx="592245" cy="2241413"/>
              </a:xfrm>
              <a:custGeom>
                <a:avLst/>
                <a:gdLst/>
                <a:ahLst/>
                <a:cxnLst/>
                <a:rect l="l" t="t" r="r" b="b"/>
                <a:pathLst>
                  <a:path w="592245" h="2241413">
                    <a:moveTo>
                      <a:pt x="0" y="0"/>
                    </a:moveTo>
                    <a:lnTo>
                      <a:pt x="592245" y="0"/>
                    </a:lnTo>
                    <a:lnTo>
                      <a:pt x="592245" y="2241413"/>
                    </a:lnTo>
                    <a:lnTo>
                      <a:pt x="0" y="2241413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AU" sz="1200"/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BF9697B9-6B98-6679-E2FB-3AB6A7F62DBF}"/>
                  </a:ext>
                </a:extLst>
              </p:cNvPr>
              <p:cNvSpPr txBox="1"/>
              <p:nvPr/>
            </p:nvSpPr>
            <p:spPr>
              <a:xfrm>
                <a:off x="0" y="-95250"/>
                <a:ext cx="592245" cy="2336663"/>
              </a:xfrm>
              <a:prstGeom prst="rect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335"/>
                  </a:lnSpc>
                </a:pPr>
                <a:endParaRPr sz="1200"/>
              </a:p>
            </p:txBody>
          </p:sp>
        </p:grp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BCCA2D68-4BBE-7498-DF3C-1D81BBDBE704}"/>
                </a:ext>
              </a:extLst>
            </p:cNvPr>
            <p:cNvSpPr txBox="1"/>
            <p:nvPr/>
          </p:nvSpPr>
          <p:spPr>
            <a:xfrm>
              <a:off x="9043915" y="1865462"/>
              <a:ext cx="8255612" cy="2059604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ts val="600"/>
                </a:spcAft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Findings:</a:t>
              </a:r>
            </a:p>
            <a:p>
              <a:pPr marL="457200" indent="-4572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Inconsistent reporting &amp; staging</a:t>
              </a:r>
            </a:p>
            <a:p>
              <a:pPr marL="457200" indent="-4572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Limited visibility of high-risk residents</a:t>
              </a:r>
            </a:p>
            <a:p>
              <a:pPr marL="457200" indent="-4572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Fragmented communication</a:t>
              </a:r>
            </a:p>
            <a:p>
              <a:pPr eaLnBrk="0" fontAlgn="base" hangingPunct="0">
                <a:spcBef>
                  <a:spcPct val="0"/>
                </a:spcBef>
                <a:spcAft>
                  <a:spcPts val="600"/>
                </a:spcAft>
              </a:pPr>
              <a:endParaRPr lang="en-US" altLang="en-US" sz="2800">
                <a:solidFill>
                  <a:schemeClr val="bg1"/>
                </a:solidFill>
                <a:latin typeface="Arial" panose="020B0604020202020204" pitchFamily="34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ts val="600"/>
                </a:spcAft>
              </a:pPr>
              <a:r>
                <a:rPr lang="en-US" altLang="en-US" sz="2800">
                  <a:solidFill>
                    <a:schemeClr val="bg1"/>
                  </a:solidFill>
                  <a:latin typeface="Arial" panose="020B0604020202020204" pitchFamily="34" charset="0"/>
                </a:rPr>
                <a:t>Problem Statement:</a:t>
              </a:r>
            </a:p>
            <a:p>
              <a:pPr eaLnBrk="0" fontAlgn="base" hangingPunct="0">
                <a:spcBef>
                  <a:spcPct val="0"/>
                </a:spcBef>
                <a:spcAft>
                  <a:spcPts val="600"/>
                </a:spcAft>
              </a:pPr>
              <a:r>
                <a:rPr lang="en-US" altLang="en-US" sz="2800" i="1">
                  <a:solidFill>
                    <a:schemeClr val="bg1"/>
                  </a:solidFill>
                  <a:latin typeface="Arial" panose="020B0604020202020204" pitchFamily="34" charset="0"/>
                </a:rPr>
                <a:t>Limited visibility and inconsistent reporting of pressure injuries reduces our ability to prevent and manage them effectively.</a:t>
              </a:r>
              <a:endParaRPr lang="en-US" altLang="en-US" sz="280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54131A0-0AB5-5623-F3D0-0F674886E6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1" r="-3173"/>
          <a:stretch>
            <a:fillRect/>
          </a:stretch>
        </p:blipFill>
        <p:spPr>
          <a:xfrm>
            <a:off x="6345253" y="-2"/>
            <a:ext cx="7476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08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88BC6-DDAC-9ED1-26CA-FE1B94D8F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EAE2FE1-537F-B301-B0A8-5E6D718DCA0F}"/>
              </a:ext>
            </a:extLst>
          </p:cNvPr>
          <p:cNvGrpSpPr/>
          <p:nvPr/>
        </p:nvGrpSpPr>
        <p:grpSpPr>
          <a:xfrm>
            <a:off x="0" y="4851400"/>
            <a:ext cx="12192000" cy="2006600"/>
            <a:chOff x="0" y="0"/>
            <a:chExt cx="4816593" cy="1442692"/>
          </a:xfrm>
          <a:solidFill>
            <a:srgbClr val="05504B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732E8DF-2A09-8F87-FF16-2F3D049DBBE1}"/>
                </a:ext>
              </a:extLst>
            </p:cNvPr>
            <p:cNvSpPr/>
            <p:nvPr/>
          </p:nvSpPr>
          <p:spPr>
            <a:xfrm>
              <a:off x="0" y="0"/>
              <a:ext cx="4816592" cy="1442692"/>
            </a:xfrm>
            <a:custGeom>
              <a:avLst/>
              <a:gdLst/>
              <a:ahLst/>
              <a:cxnLst/>
              <a:rect l="l" t="t" r="r" b="b"/>
              <a:pathLst>
                <a:path w="4816592" h="1442692">
                  <a:moveTo>
                    <a:pt x="0" y="0"/>
                  </a:moveTo>
                  <a:lnTo>
                    <a:pt x="4816592" y="0"/>
                  </a:lnTo>
                  <a:lnTo>
                    <a:pt x="4816592" y="1442692"/>
                  </a:lnTo>
                  <a:lnTo>
                    <a:pt x="0" y="144269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DAC6544-FF7D-7265-0DBB-D2C421527C2E}"/>
                </a:ext>
              </a:extLst>
            </p:cNvPr>
            <p:cNvSpPr txBox="1"/>
            <p:nvPr/>
          </p:nvSpPr>
          <p:spPr>
            <a:xfrm>
              <a:off x="0" y="-95250"/>
              <a:ext cx="4816593" cy="1537942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E28A22B5-6A72-3D53-4496-61E1BDB2D2DF}"/>
              </a:ext>
            </a:extLst>
          </p:cNvPr>
          <p:cNvSpPr txBox="1"/>
          <p:nvPr/>
        </p:nvSpPr>
        <p:spPr>
          <a:xfrm>
            <a:off x="6633493" y="5326607"/>
            <a:ext cx="5021008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2"/>
              </a:lnSpc>
              <a:spcBef>
                <a:spcPct val="0"/>
              </a:spcBef>
            </a:pPr>
            <a:r>
              <a:rPr lang="en-US" sz="44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Project Focus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F74F27C-A240-49C5-B124-DE421BE73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0DE4BA-1D1F-CA30-2CF5-F5AEE74EBC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1" b="13471"/>
          <a:stretch>
            <a:fillRect/>
          </a:stretch>
        </p:blipFill>
        <p:spPr>
          <a:xfrm>
            <a:off x="3576909" y="0"/>
            <a:ext cx="8612159" cy="4718919"/>
          </a:xfrm>
          <a:prstGeom prst="rect">
            <a:avLst/>
          </a:prstGeom>
        </p:spPr>
      </p:pic>
      <p:grpSp>
        <p:nvGrpSpPr>
          <p:cNvPr id="28" name="Group 7">
            <a:extLst>
              <a:ext uri="{FF2B5EF4-FFF2-40B4-BE49-F238E27FC236}">
                <a16:creationId xmlns:a16="http://schemas.microsoft.com/office/drawing/2014/main" id="{1409CF21-C60E-51D4-AF64-A5860E44503B}"/>
              </a:ext>
            </a:extLst>
          </p:cNvPr>
          <p:cNvGrpSpPr/>
          <p:nvPr/>
        </p:nvGrpSpPr>
        <p:grpSpPr>
          <a:xfrm>
            <a:off x="-1" y="0"/>
            <a:ext cx="6095999" cy="6858000"/>
            <a:chOff x="-528" y="-585190"/>
            <a:chExt cx="1097506" cy="2324828"/>
          </a:xfrm>
        </p:grpSpPr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D416F503-D079-7DB7-AF06-9D2D0A557B22}"/>
                </a:ext>
              </a:extLst>
            </p:cNvPr>
            <p:cNvSpPr/>
            <p:nvPr/>
          </p:nvSpPr>
          <p:spPr>
            <a:xfrm>
              <a:off x="-528" y="-585190"/>
              <a:ext cx="1080582" cy="2324828"/>
            </a:xfrm>
            <a:custGeom>
              <a:avLst/>
              <a:gdLst/>
              <a:ahLst/>
              <a:cxnLst/>
              <a:rect l="l" t="t" r="r" b="b"/>
              <a:pathLst>
                <a:path w="1096978" h="1739638">
                  <a:moveTo>
                    <a:pt x="0" y="0"/>
                  </a:moveTo>
                  <a:lnTo>
                    <a:pt x="1096978" y="0"/>
                  </a:lnTo>
                  <a:lnTo>
                    <a:pt x="1096978" y="1739638"/>
                  </a:lnTo>
                  <a:lnTo>
                    <a:pt x="0" y="1739638"/>
                  </a:lnTo>
                  <a:close/>
                </a:path>
              </a:pathLst>
            </a:custGeom>
            <a:solidFill>
              <a:srgbClr val="009182"/>
            </a:solidFill>
          </p:spPr>
          <p:txBody>
            <a:bodyPr/>
            <a:lstStyle/>
            <a:p>
              <a:pPr>
                <a:lnSpc>
                  <a:spcPct val="200000"/>
                </a:lnSpc>
              </a:pPr>
              <a:r>
                <a:rPr lang="en-US" sz="2600" b="1">
                  <a:solidFill>
                    <a:schemeClr val="bg1"/>
                  </a:solidFill>
                </a:rPr>
                <a:t>  Early Intervention &amp; Prevention:</a:t>
              </a:r>
            </a:p>
            <a:p>
              <a:pPr lvl="1">
                <a:lnSpc>
                  <a:spcPct val="200000"/>
                </a:lnSpc>
              </a:pPr>
              <a:r>
                <a:rPr lang="en-US" sz="2600">
                  <a:solidFill>
                    <a:schemeClr val="bg1"/>
                  </a:solidFill>
                </a:rPr>
                <a:t>High-risk residents and new PIs</a:t>
              </a:r>
            </a:p>
            <a:p>
              <a:pPr>
                <a:lnSpc>
                  <a:spcPct val="200000"/>
                </a:lnSpc>
              </a:pPr>
              <a:r>
                <a:rPr lang="en-US" sz="2600" b="1">
                  <a:solidFill>
                    <a:schemeClr val="bg1"/>
                  </a:solidFill>
                </a:rPr>
                <a:t>  Carer &amp; Nurse Education:</a:t>
              </a:r>
              <a:r>
                <a:rPr lang="en-US" sz="2600">
                  <a:solidFill>
                    <a:schemeClr val="bg1"/>
                  </a:solidFill>
                </a:rPr>
                <a:t> </a:t>
              </a:r>
            </a:p>
            <a:p>
              <a:pPr lvl="1">
                <a:lnSpc>
                  <a:spcPct val="200000"/>
                </a:lnSpc>
              </a:pPr>
              <a:r>
                <a:rPr lang="en-US" sz="2600">
                  <a:solidFill>
                    <a:schemeClr val="bg1"/>
                  </a:solidFill>
                </a:rPr>
                <a:t>Confidence in staging and reporting</a:t>
              </a:r>
            </a:p>
            <a:p>
              <a:pPr>
                <a:lnSpc>
                  <a:spcPct val="200000"/>
                </a:lnSpc>
              </a:pPr>
              <a:r>
                <a:rPr lang="en-US" sz="2600" b="1">
                  <a:solidFill>
                    <a:schemeClr val="bg1"/>
                  </a:solidFill>
                </a:rPr>
                <a:t>  Resident Engagement:</a:t>
              </a:r>
            </a:p>
            <a:p>
              <a:pPr lvl="1">
                <a:lnSpc>
                  <a:spcPct val="200000"/>
                </a:lnSpc>
              </a:pPr>
              <a:r>
                <a:rPr lang="en-US" sz="2600">
                  <a:solidFill>
                    <a:schemeClr val="bg1"/>
                  </a:solidFill>
                </a:rPr>
                <a:t>Inclusion in care planning</a:t>
              </a:r>
            </a:p>
            <a:p>
              <a:pPr>
                <a:lnSpc>
                  <a:spcPct val="200000"/>
                </a:lnSpc>
              </a:pPr>
              <a:r>
                <a:rPr lang="en-US" sz="2600" b="1">
                  <a:solidFill>
                    <a:schemeClr val="bg1"/>
                  </a:solidFill>
                </a:rPr>
                <a:t>  Data Validation:</a:t>
              </a:r>
            </a:p>
            <a:p>
              <a:pPr lvl="1">
                <a:lnSpc>
                  <a:spcPct val="200000"/>
                </a:lnSpc>
              </a:pPr>
              <a:r>
                <a:rPr lang="en-US" sz="2600">
                  <a:solidFill>
                    <a:schemeClr val="bg1"/>
                  </a:solidFill>
                </a:rPr>
                <a:t>Early detection &amp; reporting accuracy</a:t>
              </a:r>
              <a:endParaRPr lang="en-AU" sz="2600"/>
            </a:p>
          </p:txBody>
        </p:sp>
        <p:sp>
          <p:nvSpPr>
            <p:cNvPr id="30" name="TextBox 9">
              <a:extLst>
                <a:ext uri="{FF2B5EF4-FFF2-40B4-BE49-F238E27FC236}">
                  <a16:creationId xmlns:a16="http://schemas.microsoft.com/office/drawing/2014/main" id="{3A4B4A18-ED09-AC9D-D42F-9B96EF0CBDE6}"/>
                </a:ext>
              </a:extLst>
            </p:cNvPr>
            <p:cNvSpPr txBox="1"/>
            <p:nvPr/>
          </p:nvSpPr>
          <p:spPr>
            <a:xfrm>
              <a:off x="0" y="-95250"/>
              <a:ext cx="1096978" cy="183488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5"/>
                </a:lnSpc>
              </a:pPr>
              <a:endParaRPr sz="1200"/>
            </a:p>
          </p:txBody>
        </p:sp>
      </p:grpSp>
    </p:spTree>
    <p:extLst>
      <p:ext uri="{BB962C8B-B14F-4D97-AF65-F5344CB8AC3E}">
        <p14:creationId xmlns:p14="http://schemas.microsoft.com/office/powerpoint/2010/main" val="3065869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BF6A71-47F0-20FE-BCFD-A4E9DEC3E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6" r="17596"/>
          <a:stretch/>
        </p:blipFill>
        <p:spPr>
          <a:xfrm>
            <a:off x="0" y="0"/>
            <a:ext cx="6090594" cy="6857990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6451137" y="309563"/>
            <a:ext cx="5368622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800">
                <a:solidFill>
                  <a:srgbClr val="05504B"/>
                </a:solidFill>
                <a:latin typeface="Arial"/>
                <a:cs typeface="Arial"/>
                <a:sym typeface="Montserrat Semi-Bold"/>
              </a:rPr>
              <a:t>Project Objectives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B396711-8DC5-AC88-B545-91A1BE977EE1}"/>
              </a:ext>
            </a:extLst>
          </p:cNvPr>
          <p:cNvGrpSpPr/>
          <p:nvPr/>
        </p:nvGrpSpPr>
        <p:grpSpPr>
          <a:xfrm>
            <a:off x="5540127" y="1064372"/>
            <a:ext cx="10403450" cy="6218617"/>
            <a:chOff x="455050" y="639383"/>
            <a:chExt cx="11736950" cy="6218617"/>
          </a:xfrm>
        </p:grpSpPr>
        <p:grpSp>
          <p:nvGrpSpPr>
            <p:cNvPr id="2" name="Group 2"/>
            <p:cNvGrpSpPr/>
            <p:nvPr/>
          </p:nvGrpSpPr>
          <p:grpSpPr>
            <a:xfrm>
              <a:off x="832852" y="639383"/>
              <a:ext cx="11359148" cy="6218617"/>
              <a:chOff x="0" y="-95250"/>
              <a:chExt cx="4487565" cy="2456737"/>
            </a:xfrm>
          </p:grpSpPr>
          <p:sp>
            <p:nvSpPr>
              <p:cNvPr id="4" name="TextBox 4"/>
              <p:cNvSpPr txBox="1"/>
              <p:nvPr/>
            </p:nvSpPr>
            <p:spPr>
              <a:xfrm>
                <a:off x="0" y="-95250"/>
                <a:ext cx="4487565" cy="245673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335"/>
                  </a:lnSpc>
                </a:pPr>
                <a:endParaRPr sz="1200"/>
              </a:p>
            </p:txBody>
          </p:sp>
          <p:sp>
            <p:nvSpPr>
              <p:cNvPr id="3" name="Freeform 3"/>
              <p:cNvSpPr/>
              <p:nvPr/>
            </p:nvSpPr>
            <p:spPr>
              <a:xfrm>
                <a:off x="0" y="0"/>
                <a:ext cx="4487565" cy="2361487"/>
              </a:xfrm>
              <a:custGeom>
                <a:avLst/>
                <a:gdLst/>
                <a:ahLst/>
                <a:cxnLst/>
                <a:rect l="l" t="t" r="r" b="b"/>
                <a:pathLst>
                  <a:path w="4487565" h="2361487">
                    <a:moveTo>
                      <a:pt x="0" y="0"/>
                    </a:moveTo>
                    <a:lnTo>
                      <a:pt x="4487565" y="0"/>
                    </a:lnTo>
                    <a:lnTo>
                      <a:pt x="4487565" y="2361487"/>
                    </a:lnTo>
                    <a:lnTo>
                      <a:pt x="0" y="2361487"/>
                    </a:lnTo>
                    <a:close/>
                  </a:path>
                </a:pathLst>
              </a:custGeom>
              <a:solidFill>
                <a:srgbClr val="05504B"/>
              </a:solidFill>
            </p:spPr>
            <p:txBody>
              <a:bodyPr/>
              <a:lstStyle/>
              <a:p>
                <a:endParaRPr lang="en-AU" sz="12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10800000">
              <a:off x="568007" y="3117977"/>
              <a:ext cx="508068" cy="3740023"/>
              <a:chOff x="0" y="0"/>
              <a:chExt cx="200718" cy="147754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00718" cy="1477540"/>
              </a:xfrm>
              <a:custGeom>
                <a:avLst/>
                <a:gdLst/>
                <a:ahLst/>
                <a:cxnLst/>
                <a:rect l="l" t="t" r="r" b="b"/>
                <a:pathLst>
                  <a:path w="200718" h="1477540">
                    <a:moveTo>
                      <a:pt x="0" y="0"/>
                    </a:moveTo>
                    <a:lnTo>
                      <a:pt x="200718" y="0"/>
                    </a:lnTo>
                    <a:lnTo>
                      <a:pt x="200718" y="1477540"/>
                    </a:lnTo>
                    <a:lnTo>
                      <a:pt x="0" y="1477540"/>
                    </a:lnTo>
                    <a:close/>
                  </a:path>
                </a:pathLst>
              </a:custGeom>
              <a:solidFill>
                <a:srgbClr val="009182"/>
              </a:solidFill>
            </p:spPr>
            <p:txBody>
              <a:bodyPr/>
              <a:lstStyle/>
              <a:p>
                <a:endParaRPr lang="en-AU" sz="12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95250"/>
                <a:ext cx="200718" cy="157279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335"/>
                  </a:lnSpc>
                </a:pPr>
                <a:endParaRPr sz="1200"/>
              </a:p>
            </p:txBody>
          </p:sp>
        </p:grpSp>
        <p:graphicFrame>
          <p:nvGraphicFramePr>
            <p:cNvPr id="27" name="Content Placeholder 2">
              <a:extLst>
                <a:ext uri="{FF2B5EF4-FFF2-40B4-BE49-F238E27FC236}">
                  <a16:creationId xmlns:a16="http://schemas.microsoft.com/office/drawing/2014/main" id="{38E80F9F-5A02-37F2-D5CD-DD740FA70D9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55050" y="929965"/>
            <a:ext cx="6939280" cy="509703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101600" y="-10552"/>
            <a:ext cx="12293600" cy="1321583"/>
          </a:xfrm>
          <a:prstGeom prst="rect">
            <a:avLst/>
          </a:prstGeom>
          <a:solidFill>
            <a:srgbClr val="05504B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2335"/>
              </a:lnSpc>
            </a:pPr>
            <a:endParaRPr sz="1200"/>
          </a:p>
        </p:txBody>
      </p:sp>
      <p:sp>
        <p:nvSpPr>
          <p:cNvPr id="23" name="TextBox 23"/>
          <p:cNvSpPr txBox="1"/>
          <p:nvPr/>
        </p:nvSpPr>
        <p:spPr>
          <a:xfrm>
            <a:off x="264919" y="348252"/>
            <a:ext cx="5021008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spcBef>
                <a:spcPct val="0"/>
              </a:spcBef>
            </a:pPr>
            <a:r>
              <a:rPr lang="en-US" sz="4300">
                <a:solidFill>
                  <a:schemeClr val="bg1"/>
                </a:solidFill>
                <a:latin typeface="Arial"/>
                <a:cs typeface="Arial"/>
                <a:sym typeface="Montserrat Semi-Bold"/>
              </a:rPr>
              <a:t>Solution Design</a:t>
            </a:r>
          </a:p>
        </p:txBody>
      </p:sp>
      <p:pic>
        <p:nvPicPr>
          <p:cNvPr id="12" name="Picture 11" descr="A person pointing at a screen&#10;&#10;AI-generated content may be incorrect.">
            <a:extLst>
              <a:ext uri="{FF2B5EF4-FFF2-40B4-BE49-F238E27FC236}">
                <a16:creationId xmlns:a16="http://schemas.microsoft.com/office/drawing/2014/main" id="{FF3FADB2-74BB-A276-DC3E-CF8F9EB3BC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t="2721" b="2721"/>
          <a:stretch>
            <a:fillRect/>
          </a:stretch>
        </p:blipFill>
        <p:spPr>
          <a:xfrm>
            <a:off x="6096000" y="1311031"/>
            <a:ext cx="6102825" cy="5546969"/>
          </a:xfrm>
          <a:prstGeom prst="rect">
            <a:avLst/>
          </a:prstGeom>
        </p:spPr>
      </p:pic>
      <p:sp>
        <p:nvSpPr>
          <p:cNvPr id="32" name="TextBox 26">
            <a:extLst>
              <a:ext uri="{FF2B5EF4-FFF2-40B4-BE49-F238E27FC236}">
                <a16:creationId xmlns:a16="http://schemas.microsoft.com/office/drawing/2014/main" id="{38891083-66DA-3E90-AA5F-71EC60B61D44}"/>
              </a:ext>
            </a:extLst>
          </p:cNvPr>
          <p:cNvSpPr txBox="1"/>
          <p:nvPr/>
        </p:nvSpPr>
        <p:spPr>
          <a:xfrm>
            <a:off x="0" y="1311031"/>
            <a:ext cx="6095999" cy="5647700"/>
          </a:xfrm>
          <a:prstGeom prst="rect">
            <a:avLst/>
          </a:prstGeom>
          <a:solidFill>
            <a:srgbClr val="009182"/>
          </a:solidFill>
        </p:spPr>
        <p:txBody>
          <a:bodyPr wrap="square" lIns="0" tIns="0" rIns="0" bIns="0" rtlCol="0" anchor="t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High-Risk Resident Register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PI Handover Checklist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Point of Care Visual Indicators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Staff Training on Prevention &amp; Staging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Resident PI Discussion Training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PI Dashboard: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Stage at first report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New vs Existing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>
                <a:solidFill>
                  <a:schemeClr val="bg1"/>
                </a:solidFill>
              </a:rPr>
              <a:t>Internally vs Externally Acquired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CFDD7D-D640-4841-A5A9-CABF4BF78D15}"/>
              </a:ext>
            </a:extLst>
          </p:cNvPr>
          <p:cNvSpPr txBox="1"/>
          <p:nvPr/>
        </p:nvSpPr>
        <p:spPr>
          <a:xfrm>
            <a:off x="3683237" y="2427088"/>
            <a:ext cx="3776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n-AU" sz="480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27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49A9FB1A89BC4A8CD720621F2687D7" ma:contentTypeVersion="13" ma:contentTypeDescription="Create a new document." ma:contentTypeScope="" ma:versionID="81763ccdb1d893b28e739ce201e927f1">
  <xsd:schema xmlns:xsd="http://www.w3.org/2001/XMLSchema" xmlns:xs="http://www.w3.org/2001/XMLSchema" xmlns:p="http://schemas.microsoft.com/office/2006/metadata/properties" xmlns:ns2="237d16af-f65b-43bd-89f1-5b2a006130a9" xmlns:ns3="4a5f9ae5-c8ce-4a95-a6a5-7393a71cf037" targetNamespace="http://schemas.microsoft.com/office/2006/metadata/properties" ma:root="true" ma:fieldsID="912951d254e16fbf8ebeced052eb4830" ns2:_="" ns3:_="">
    <xsd:import namespace="237d16af-f65b-43bd-89f1-5b2a006130a9"/>
    <xsd:import namespace="4a5f9ae5-c8ce-4a95-a6a5-7393a71cf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ocument_x0020_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Organis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d16af-f65b-43bd-89f1-5b2a006130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Document_x0020_type" ma:index="15" nillable="true" ma:displayName="Document type" ma:list="{485ccf5c-3ed7-4262-8154-1a224ccaba0b}" ma:internalName="Document_x0020_type" ma:showField="DocumentType">
      <xsd:simpleType>
        <xsd:restriction base="dms:Lookup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14fc1ee-ee85-4a7e-98b0-8db30ca09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rganisation" ma:index="20" nillable="true" ma:displayName="Organisation" ma:list="{485ccf5c-3ed7-4262-8154-1a224ccaba0b}" ma:internalName="Organisation" ma:showField="FS2_x0020_Organisation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f9ae5-c8ce-4a95-a6a5-7393a71cf0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0552bd7-f7ed-4928-b753-41ff029eb8c3}" ma:internalName="TaxCatchAll" ma:showField="CatchAllData" ma:web="4a5f9ae5-c8ce-4a95-a6a5-7393a71cf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7d16af-f65b-43bd-89f1-5b2a006130a9">
      <Terms xmlns="http://schemas.microsoft.com/office/infopath/2007/PartnerControls"/>
    </lcf76f155ced4ddcb4097134ff3c332f>
    <TaxCatchAll xmlns="4a5f9ae5-c8ce-4a95-a6a5-7393a71cf037" xsi:nil="true"/>
    <Document_x0020_type xmlns="237d16af-f65b-43bd-89f1-5b2a006130a9" xsi:nil="true"/>
    <Organisation xmlns="237d16af-f65b-43bd-89f1-5b2a006130a9" xsi:nil="true"/>
  </documentManagement>
</p:properties>
</file>

<file path=customXml/itemProps1.xml><?xml version="1.0" encoding="utf-8"?>
<ds:datastoreItem xmlns:ds="http://schemas.openxmlformats.org/officeDocument/2006/customXml" ds:itemID="{C6B4D843-B65F-4950-9BB4-9D8D941A25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0907DE-75DE-482F-A39A-E43C59F33474}"/>
</file>

<file path=customXml/itemProps3.xml><?xml version="1.0" encoding="utf-8"?>
<ds:datastoreItem xmlns:ds="http://schemas.openxmlformats.org/officeDocument/2006/customXml" ds:itemID="{D8667FDC-F6A0-40D9-8DAA-4D59C57999AE}">
  <ds:schemaRefs>
    <ds:schemaRef ds:uri="http://purl.org/dc/elements/1.1/"/>
    <ds:schemaRef ds:uri="a6b565c8-0382-4bba-b97a-289cc51116f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sharepoint/v3"/>
    <ds:schemaRef ds:uri="http://www.w3.org/XML/1998/namespace"/>
    <ds:schemaRef ds:uri="http://purl.org/dc/terms/"/>
    <ds:schemaRef ds:uri="714d5ace-5389-4d8e-bf5b-797869bbbda3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402</Words>
  <Application>Microsoft Office PowerPoint</Application>
  <PresentationFormat>Widescreen</PresentationFormat>
  <Paragraphs>131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Evidence Collection</vt:lpstr>
      <vt:lpstr>Evidence Collection</vt:lpstr>
      <vt:lpstr>PowerPoint Presentation</vt:lpstr>
      <vt:lpstr>Evidence Collection</vt:lpstr>
      <vt:lpstr>PowerPoint Presentation</vt:lpstr>
      <vt:lpstr>Evidence Collection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Emma Burke</cp:lastModifiedBy>
  <cp:revision>1</cp:revision>
  <dcterms:created xsi:type="dcterms:W3CDTF">2025-11-03T02:04:03Z</dcterms:created>
  <dcterms:modified xsi:type="dcterms:W3CDTF">2026-06-12T06:36:29Z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0x0101007849A9FB1A89BC4A8CD720621F2687D7</vt:lpwstr>
  </property>
  <property fmtid="{D5CDD505-2E9C-101B-9397-08002B2CF9AE}" pid="3" name="MediaServiceImageTags">
    <vt:lpwstr/>
  </property>
  <property fmtid="{D5CDD505-2E9C-101B-9397-08002B2CF9AE}" pid="4" name="Order">
    <vt:lpwstr>1319400.00000000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