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3"/>
  </p:notesMasterIdLst>
  <p:sldIdLst>
    <p:sldId id="257" r:id="rId5"/>
    <p:sldId id="268" r:id="rId6"/>
    <p:sldId id="329" r:id="rId7"/>
    <p:sldId id="278" r:id="rId8"/>
    <p:sldId id="330" r:id="rId9"/>
    <p:sldId id="273" r:id="rId10"/>
    <p:sldId id="321" r:id="rId11"/>
    <p:sldId id="323" r:id="rId12"/>
    <p:sldId id="276" r:id="rId13"/>
    <p:sldId id="346" r:id="rId14"/>
    <p:sldId id="336" r:id="rId15"/>
    <p:sldId id="272" r:id="rId16"/>
    <p:sldId id="275" r:id="rId17"/>
    <p:sldId id="274" r:id="rId18"/>
    <p:sldId id="348" r:id="rId19"/>
    <p:sldId id="347" r:id="rId20"/>
    <p:sldId id="281" r:id="rId21"/>
    <p:sldId id="269" r:id="rId22"/>
  </p:sldIdLst>
  <p:sldSz cx="12192000" cy="6858000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52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ma Burke" userId="0016f6ac-ac74-4c3c-98fe-673b36ae43e6" providerId="ADAL" clId="{E77C3AF3-C62C-4043-85C2-D2CEEE99E85B}"/>
    <pc:docChg chg="undo redo custSel addSld delSld modSld sldOrd">
      <pc:chgData name="Emma Burke" userId="0016f6ac-ac74-4c3c-98fe-673b36ae43e6" providerId="ADAL" clId="{E77C3AF3-C62C-4043-85C2-D2CEEE99E85B}" dt="2026-06-12T06:40:29.561" v="5398" actId="403"/>
      <pc:docMkLst>
        <pc:docMk/>
      </pc:docMkLst>
      <pc:sldChg chg="addSp modSp mod">
        <pc:chgData name="Emma Burke" userId="0016f6ac-ac74-4c3c-98fe-673b36ae43e6" providerId="ADAL" clId="{E77C3AF3-C62C-4043-85C2-D2CEEE99E85B}" dt="2026-06-12T06:40:29.561" v="5398" actId="403"/>
        <pc:sldMkLst>
          <pc:docMk/>
          <pc:sldMk cId="1340417565" sldId="257"/>
        </pc:sldMkLst>
        <pc:spChg chg="add mod">
          <ac:chgData name="Emma Burke" userId="0016f6ac-ac74-4c3c-98fe-673b36ae43e6" providerId="ADAL" clId="{E77C3AF3-C62C-4043-85C2-D2CEEE99E85B}" dt="2026-06-12T06:39:36.958" v="5379" actId="14100"/>
          <ac:spMkLst>
            <pc:docMk/>
            <pc:sldMk cId="1340417565" sldId="257"/>
            <ac:spMk id="3" creationId="{1F18356B-626C-70CF-773A-A047E1F17660}"/>
          </ac:spMkLst>
        </pc:spChg>
        <pc:spChg chg="mod">
          <ac:chgData name="Emma Burke" userId="0016f6ac-ac74-4c3c-98fe-673b36ae43e6" providerId="ADAL" clId="{E77C3AF3-C62C-4043-85C2-D2CEEE99E85B}" dt="2026-06-12T06:39:17.368" v="5372" actId="1076"/>
          <ac:spMkLst>
            <pc:docMk/>
            <pc:sldMk cId="1340417565" sldId="257"/>
            <ac:spMk id="4" creationId="{5CF5AA08-66DB-482D-A353-CA635FB79E46}"/>
          </ac:spMkLst>
        </pc:spChg>
        <pc:spChg chg="add mod">
          <ac:chgData name="Emma Burke" userId="0016f6ac-ac74-4c3c-98fe-673b36ae43e6" providerId="ADAL" clId="{E77C3AF3-C62C-4043-85C2-D2CEEE99E85B}" dt="2026-06-12T06:40:29.561" v="5398" actId="403"/>
          <ac:spMkLst>
            <pc:docMk/>
            <pc:sldMk cId="1340417565" sldId="257"/>
            <ac:spMk id="6" creationId="{14ECABEA-5654-5DE2-E2F5-43BFFE56B2CA}"/>
          </ac:spMkLst>
        </pc:spChg>
      </pc:sldChg>
      <pc:sldChg chg="modSp mod ord">
        <pc:chgData name="Emma Burke" userId="0016f6ac-ac74-4c3c-98fe-673b36ae43e6" providerId="ADAL" clId="{E77C3AF3-C62C-4043-85C2-D2CEEE99E85B}" dt="2026-05-20T02:48:17.021" v="3592" actId="18131"/>
        <pc:sldMkLst>
          <pc:docMk/>
          <pc:sldMk cId="3308369110" sldId="268"/>
        </pc:sldMkLst>
        <pc:spChg chg="mod">
          <ac:chgData name="Emma Burke" userId="0016f6ac-ac74-4c3c-98fe-673b36ae43e6" providerId="ADAL" clId="{E77C3AF3-C62C-4043-85C2-D2CEEE99E85B}" dt="2026-05-20T02:27:37.511" v="3050" actId="1076"/>
          <ac:spMkLst>
            <pc:docMk/>
            <pc:sldMk cId="3308369110" sldId="268"/>
            <ac:spMk id="2" creationId="{E8022338-0AE3-7D59-818F-ED8F67677A55}"/>
          </ac:spMkLst>
        </pc:spChg>
        <pc:spChg chg="mod">
          <ac:chgData name="Emma Burke" userId="0016f6ac-ac74-4c3c-98fe-673b36ae43e6" providerId="ADAL" clId="{E77C3AF3-C62C-4043-85C2-D2CEEE99E85B}" dt="2026-05-20T02:27:41.111" v="3052" actId="27636"/>
          <ac:spMkLst>
            <pc:docMk/>
            <pc:sldMk cId="3308369110" sldId="268"/>
            <ac:spMk id="4" creationId="{4A1EE7C3-3CBE-B49A-9335-5E54DA8F5F95}"/>
          </ac:spMkLst>
        </pc:spChg>
        <pc:picChg chg="mod modCrop">
          <ac:chgData name="Emma Burke" userId="0016f6ac-ac74-4c3c-98fe-673b36ae43e6" providerId="ADAL" clId="{E77C3AF3-C62C-4043-85C2-D2CEEE99E85B}" dt="2026-05-20T02:48:17.021" v="3592" actId="18131"/>
          <ac:picMkLst>
            <pc:docMk/>
            <pc:sldMk cId="3308369110" sldId="268"/>
            <ac:picMk id="6" creationId="{C844F296-C453-E75B-AF2C-FBE6D99B263D}"/>
          </ac:picMkLst>
        </pc:picChg>
      </pc:sldChg>
      <pc:sldChg chg="modSp mod">
        <pc:chgData name="Emma Burke" userId="0016f6ac-ac74-4c3c-98fe-673b36ae43e6" providerId="ADAL" clId="{E77C3AF3-C62C-4043-85C2-D2CEEE99E85B}" dt="2026-05-28T07:07:00.839" v="5368" actId="27636"/>
        <pc:sldMkLst>
          <pc:docMk/>
          <pc:sldMk cId="2056709807" sldId="272"/>
        </pc:sldMkLst>
        <pc:spChg chg="mod">
          <ac:chgData name="Emma Burke" userId="0016f6ac-ac74-4c3c-98fe-673b36ae43e6" providerId="ADAL" clId="{E77C3AF3-C62C-4043-85C2-D2CEEE99E85B}" dt="2026-05-28T05:37:20.467" v="5242" actId="1076"/>
          <ac:spMkLst>
            <pc:docMk/>
            <pc:sldMk cId="2056709807" sldId="272"/>
            <ac:spMk id="2" creationId="{F7774588-3860-0AF9-39CF-B2D96BD3E3BE}"/>
          </ac:spMkLst>
        </pc:spChg>
        <pc:spChg chg="mod">
          <ac:chgData name="Emma Burke" userId="0016f6ac-ac74-4c3c-98fe-673b36ae43e6" providerId="ADAL" clId="{E77C3AF3-C62C-4043-85C2-D2CEEE99E85B}" dt="2026-05-28T07:07:00.839" v="5368" actId="27636"/>
          <ac:spMkLst>
            <pc:docMk/>
            <pc:sldMk cId="2056709807" sldId="272"/>
            <ac:spMk id="4" creationId="{E5D97510-93F7-A809-3502-20FA48404F43}"/>
          </ac:spMkLst>
        </pc:spChg>
        <pc:picChg chg="mod">
          <ac:chgData name="Emma Burke" userId="0016f6ac-ac74-4c3c-98fe-673b36ae43e6" providerId="ADAL" clId="{E77C3AF3-C62C-4043-85C2-D2CEEE99E85B}" dt="2026-05-28T06:12:01.820" v="5334" actId="14826"/>
          <ac:picMkLst>
            <pc:docMk/>
            <pc:sldMk cId="2056709807" sldId="272"/>
            <ac:picMk id="6" creationId="{05680A2B-9046-B23C-2632-F10EF6D40B12}"/>
          </ac:picMkLst>
        </pc:picChg>
      </pc:sldChg>
      <pc:sldChg chg="addSp delSp modSp mod ord modNotesTx">
        <pc:chgData name="Emma Burke" userId="0016f6ac-ac74-4c3c-98fe-673b36ae43e6" providerId="ADAL" clId="{E77C3AF3-C62C-4043-85C2-D2CEEE99E85B}" dt="2026-05-28T07:05:58.298" v="5354" actId="20577"/>
        <pc:sldMkLst>
          <pc:docMk/>
          <pc:sldMk cId="3452342647" sldId="273"/>
        </pc:sldMkLst>
        <pc:spChg chg="mod">
          <ac:chgData name="Emma Burke" userId="0016f6ac-ac74-4c3c-98fe-673b36ae43e6" providerId="ADAL" clId="{E77C3AF3-C62C-4043-85C2-D2CEEE99E85B}" dt="2026-05-28T07:05:58.298" v="5354" actId="20577"/>
          <ac:spMkLst>
            <pc:docMk/>
            <pc:sldMk cId="3452342647" sldId="273"/>
            <ac:spMk id="3" creationId="{3ED3C791-16F0-29C9-ABEF-6CCD0C7FB04B}"/>
          </ac:spMkLst>
        </pc:spChg>
        <pc:picChg chg="add del mod">
          <ac:chgData name="Emma Burke" userId="0016f6ac-ac74-4c3c-98fe-673b36ae43e6" providerId="ADAL" clId="{E77C3AF3-C62C-4043-85C2-D2CEEE99E85B}" dt="2026-05-27T04:52:38.949" v="4481" actId="14826"/>
          <ac:picMkLst>
            <pc:docMk/>
            <pc:sldMk cId="3452342647" sldId="273"/>
            <ac:picMk id="7" creationId="{3EA0E07A-4DC4-9910-233C-2F4AAD5B3E48}"/>
          </ac:picMkLst>
        </pc:picChg>
      </pc:sldChg>
      <pc:sldChg chg="delSp modSp mod">
        <pc:chgData name="Emma Burke" userId="0016f6ac-ac74-4c3c-98fe-673b36ae43e6" providerId="ADAL" clId="{E77C3AF3-C62C-4043-85C2-D2CEEE99E85B}" dt="2026-05-28T05:47:54.873" v="5332" actId="113"/>
        <pc:sldMkLst>
          <pc:docMk/>
          <pc:sldMk cId="2804429826" sldId="274"/>
        </pc:sldMkLst>
        <pc:spChg chg="mod">
          <ac:chgData name="Emma Burke" userId="0016f6ac-ac74-4c3c-98fe-673b36ae43e6" providerId="ADAL" clId="{E77C3AF3-C62C-4043-85C2-D2CEEE99E85B}" dt="2026-05-28T05:47:54.873" v="5332" actId="113"/>
          <ac:spMkLst>
            <pc:docMk/>
            <pc:sldMk cId="2804429826" sldId="274"/>
            <ac:spMk id="4" creationId="{53693890-B434-ED1C-3A91-50E7D2C35D1C}"/>
          </ac:spMkLst>
        </pc:spChg>
      </pc:sldChg>
      <pc:sldChg chg="modSp mod ord">
        <pc:chgData name="Emma Burke" userId="0016f6ac-ac74-4c3c-98fe-673b36ae43e6" providerId="ADAL" clId="{E77C3AF3-C62C-4043-85C2-D2CEEE99E85B}" dt="2026-05-28T05:47:02.914" v="5329" actId="20577"/>
        <pc:sldMkLst>
          <pc:docMk/>
          <pc:sldMk cId="5349406" sldId="275"/>
        </pc:sldMkLst>
        <pc:spChg chg="mod">
          <ac:chgData name="Emma Burke" userId="0016f6ac-ac74-4c3c-98fe-673b36ae43e6" providerId="ADAL" clId="{E77C3AF3-C62C-4043-85C2-D2CEEE99E85B}" dt="2026-05-28T05:47:02.914" v="5329" actId="20577"/>
          <ac:spMkLst>
            <pc:docMk/>
            <pc:sldMk cId="5349406" sldId="275"/>
            <ac:spMk id="4" creationId="{A7B6FA1A-AFF2-F763-2D6F-7B0A0FF86E08}"/>
          </ac:spMkLst>
        </pc:spChg>
      </pc:sldChg>
      <pc:sldChg chg="modSp mod ord">
        <pc:chgData name="Emma Burke" userId="0016f6ac-ac74-4c3c-98fe-673b36ae43e6" providerId="ADAL" clId="{E77C3AF3-C62C-4043-85C2-D2CEEE99E85B}" dt="2026-05-28T05:08:54.764" v="4503" actId="20577"/>
        <pc:sldMkLst>
          <pc:docMk/>
          <pc:sldMk cId="1716304982" sldId="276"/>
        </pc:sldMkLst>
        <pc:spChg chg="mod">
          <ac:chgData name="Emma Burke" userId="0016f6ac-ac74-4c3c-98fe-673b36ae43e6" providerId="ADAL" clId="{E77C3AF3-C62C-4043-85C2-D2CEEE99E85B}" dt="2026-05-20T02:50:34.082" v="3665" actId="20577"/>
          <ac:spMkLst>
            <pc:docMk/>
            <pc:sldMk cId="1716304982" sldId="276"/>
            <ac:spMk id="2" creationId="{039269C9-CE70-8062-D815-2A098A66BE97}"/>
          </ac:spMkLst>
        </pc:spChg>
        <pc:spChg chg="mod">
          <ac:chgData name="Emma Burke" userId="0016f6ac-ac74-4c3c-98fe-673b36ae43e6" providerId="ADAL" clId="{E77C3AF3-C62C-4043-85C2-D2CEEE99E85B}" dt="2026-05-28T05:08:54.764" v="4503" actId="20577"/>
          <ac:spMkLst>
            <pc:docMk/>
            <pc:sldMk cId="1716304982" sldId="276"/>
            <ac:spMk id="4" creationId="{B136869C-4E62-18BC-ACC8-016DFD0C7449}"/>
          </ac:spMkLst>
        </pc:spChg>
      </pc:sldChg>
      <pc:sldChg chg="modSp mod">
        <pc:chgData name="Emma Burke" userId="0016f6ac-ac74-4c3c-98fe-673b36ae43e6" providerId="ADAL" clId="{E77C3AF3-C62C-4043-85C2-D2CEEE99E85B}" dt="2026-05-28T07:03:23.565" v="5342" actId="14826"/>
        <pc:sldMkLst>
          <pc:docMk/>
          <pc:sldMk cId="1278738197" sldId="278"/>
        </pc:sldMkLst>
        <pc:spChg chg="mod">
          <ac:chgData name="Emma Burke" userId="0016f6ac-ac74-4c3c-98fe-673b36ae43e6" providerId="ADAL" clId="{E77C3AF3-C62C-4043-85C2-D2CEEE99E85B}" dt="2026-05-20T02:42:05.465" v="3496" actId="14100"/>
          <ac:spMkLst>
            <pc:docMk/>
            <pc:sldMk cId="1278738197" sldId="278"/>
            <ac:spMk id="2" creationId="{77B34A83-3768-3147-9FC0-D732FC0E8442}"/>
          </ac:spMkLst>
        </pc:spChg>
        <pc:spChg chg="mod">
          <ac:chgData name="Emma Burke" userId="0016f6ac-ac74-4c3c-98fe-673b36ae43e6" providerId="ADAL" clId="{E77C3AF3-C62C-4043-85C2-D2CEEE99E85B}" dt="2026-05-20T02:44:51.278" v="3574" actId="14100"/>
          <ac:spMkLst>
            <pc:docMk/>
            <pc:sldMk cId="1278738197" sldId="278"/>
            <ac:spMk id="4" creationId="{B810EA07-F9A4-4D00-E9F0-FEF3B90D2DD3}"/>
          </ac:spMkLst>
        </pc:spChg>
        <pc:picChg chg="mod modCrop">
          <ac:chgData name="Emma Burke" userId="0016f6ac-ac74-4c3c-98fe-673b36ae43e6" providerId="ADAL" clId="{E77C3AF3-C62C-4043-85C2-D2CEEE99E85B}" dt="2026-05-28T07:03:23.565" v="5342" actId="14826"/>
          <ac:picMkLst>
            <pc:docMk/>
            <pc:sldMk cId="1278738197" sldId="278"/>
            <ac:picMk id="6" creationId="{326E9857-0992-07F2-F771-523118ADB36C}"/>
          </ac:picMkLst>
        </pc:picChg>
      </pc:sldChg>
      <pc:sldChg chg="addSp delSp modSp mod ord setBg">
        <pc:chgData name="Emma Burke" userId="0016f6ac-ac74-4c3c-98fe-673b36ae43e6" providerId="ADAL" clId="{E77C3AF3-C62C-4043-85C2-D2CEEE99E85B}" dt="2026-05-28T07:10:32.564" v="5371" actId="26606"/>
        <pc:sldMkLst>
          <pc:docMk/>
          <pc:sldMk cId="2740246096" sldId="281"/>
        </pc:sldMkLst>
        <pc:spChg chg="mod">
          <ac:chgData name="Emma Burke" userId="0016f6ac-ac74-4c3c-98fe-673b36ae43e6" providerId="ADAL" clId="{E77C3AF3-C62C-4043-85C2-D2CEEE99E85B}" dt="2026-05-28T07:10:32.564" v="5371" actId="26606"/>
          <ac:spMkLst>
            <pc:docMk/>
            <pc:sldMk cId="2740246096" sldId="281"/>
            <ac:spMk id="2" creationId="{D333AEEB-AFC2-776F-8273-C96426A2F0C7}"/>
          </ac:spMkLst>
        </pc:spChg>
        <pc:spChg chg="mod">
          <ac:chgData name="Emma Burke" userId="0016f6ac-ac74-4c3c-98fe-673b36ae43e6" providerId="ADAL" clId="{E77C3AF3-C62C-4043-85C2-D2CEEE99E85B}" dt="2026-05-28T07:10:32.564" v="5371" actId="26606"/>
          <ac:spMkLst>
            <pc:docMk/>
            <pc:sldMk cId="2740246096" sldId="281"/>
            <ac:spMk id="3" creationId="{04EF4457-90CD-5F00-6B21-CFCD6BC2106B}"/>
          </ac:spMkLst>
        </pc:spChg>
        <pc:picChg chg="mod ord modCrop">
          <ac:chgData name="Emma Burke" userId="0016f6ac-ac74-4c3c-98fe-673b36ae43e6" providerId="ADAL" clId="{E77C3AF3-C62C-4043-85C2-D2CEEE99E85B}" dt="2026-05-28T07:10:32.564" v="5371" actId="26606"/>
          <ac:picMkLst>
            <pc:docMk/>
            <pc:sldMk cId="2740246096" sldId="281"/>
            <ac:picMk id="7" creationId="{CF28CE1F-47C0-75AA-C036-F385F79D8223}"/>
          </ac:picMkLst>
        </pc:picChg>
      </pc:sldChg>
      <pc:sldChg chg="modSp mod ord modAnim">
        <pc:chgData name="Emma Burke" userId="0016f6ac-ac74-4c3c-98fe-673b36ae43e6" providerId="ADAL" clId="{E77C3AF3-C62C-4043-85C2-D2CEEE99E85B}" dt="2026-05-28T07:01:34.918" v="5335"/>
        <pc:sldMkLst>
          <pc:docMk/>
          <pc:sldMk cId="57695247" sldId="321"/>
        </pc:sldMkLst>
        <pc:spChg chg="mod">
          <ac:chgData name="Emma Burke" userId="0016f6ac-ac74-4c3c-98fe-673b36ae43e6" providerId="ADAL" clId="{E77C3AF3-C62C-4043-85C2-D2CEEE99E85B}" dt="2026-05-20T02:46:59.460" v="3584" actId="1076"/>
          <ac:spMkLst>
            <pc:docMk/>
            <pc:sldMk cId="57695247" sldId="321"/>
            <ac:spMk id="2" creationId="{4E4F3E92-C62B-662A-8006-67405E3B012A}"/>
          </ac:spMkLst>
        </pc:spChg>
        <pc:spChg chg="mod">
          <ac:chgData name="Emma Burke" userId="0016f6ac-ac74-4c3c-98fe-673b36ae43e6" providerId="ADAL" clId="{E77C3AF3-C62C-4043-85C2-D2CEEE99E85B}" dt="2026-05-21T06:07:14.281" v="4422" actId="1076"/>
          <ac:spMkLst>
            <pc:docMk/>
            <pc:sldMk cId="57695247" sldId="321"/>
            <ac:spMk id="10" creationId="{C6B3963E-E54E-56B2-C397-0718343D5A47}"/>
          </ac:spMkLst>
        </pc:spChg>
        <pc:picChg chg="mod">
          <ac:chgData name="Emma Burke" userId="0016f6ac-ac74-4c3c-98fe-673b36ae43e6" providerId="ADAL" clId="{E77C3AF3-C62C-4043-85C2-D2CEEE99E85B}" dt="2026-05-20T03:01:12.245" v="3666" actId="14826"/>
          <ac:picMkLst>
            <pc:docMk/>
            <pc:sldMk cId="57695247" sldId="321"/>
            <ac:picMk id="13" creationId="{F6D336B5-5B5D-4532-6D96-12EDA936B16A}"/>
          </ac:picMkLst>
        </pc:picChg>
        <pc:picChg chg="mod">
          <ac:chgData name="Emma Burke" userId="0016f6ac-ac74-4c3c-98fe-673b36ae43e6" providerId="ADAL" clId="{E77C3AF3-C62C-4043-85C2-D2CEEE99E85B}" dt="2026-05-20T02:47:06.328" v="3586" actId="1076"/>
          <ac:picMkLst>
            <pc:docMk/>
            <pc:sldMk cId="57695247" sldId="321"/>
            <ac:picMk id="17" creationId="{DC691CCC-AF0C-231F-95C1-1C5C554639CA}"/>
          </ac:picMkLst>
        </pc:picChg>
        <pc:picChg chg="mod">
          <ac:chgData name="Emma Burke" userId="0016f6ac-ac74-4c3c-98fe-673b36ae43e6" providerId="ADAL" clId="{E77C3AF3-C62C-4043-85C2-D2CEEE99E85B}" dt="2026-05-25T02:34:36.833" v="4457" actId="1076"/>
          <ac:picMkLst>
            <pc:docMk/>
            <pc:sldMk cId="57695247" sldId="321"/>
            <ac:picMk id="19" creationId="{AB76E920-357E-0EBF-550A-E4B7BD55C2E9}"/>
          </ac:picMkLst>
        </pc:picChg>
      </pc:sldChg>
      <pc:sldChg chg="modSp ord">
        <pc:chgData name="Emma Burke" userId="0016f6ac-ac74-4c3c-98fe-673b36ae43e6" providerId="ADAL" clId="{E77C3AF3-C62C-4043-85C2-D2CEEE99E85B}" dt="2026-05-28T07:01:54.384" v="5336" actId="14826"/>
        <pc:sldMkLst>
          <pc:docMk/>
          <pc:sldMk cId="2537142333" sldId="323"/>
        </pc:sldMkLst>
        <pc:picChg chg="mod">
          <ac:chgData name="Emma Burke" userId="0016f6ac-ac74-4c3c-98fe-673b36ae43e6" providerId="ADAL" clId="{E77C3AF3-C62C-4043-85C2-D2CEEE99E85B}" dt="2026-05-28T07:01:54.384" v="5336" actId="14826"/>
          <ac:picMkLst>
            <pc:docMk/>
            <pc:sldMk cId="2537142333" sldId="323"/>
            <ac:picMk id="4" creationId="{1AF94DFE-7BE0-272C-9A16-7E0F1FFD7DF2}"/>
          </ac:picMkLst>
        </pc:picChg>
      </pc:sldChg>
      <pc:sldChg chg="modSp mod ord">
        <pc:chgData name="Emma Burke" userId="0016f6ac-ac74-4c3c-98fe-673b36ae43e6" providerId="ADAL" clId="{E77C3AF3-C62C-4043-85C2-D2CEEE99E85B}" dt="2026-05-26T00:23:01.226" v="4468" actId="20577"/>
        <pc:sldMkLst>
          <pc:docMk/>
          <pc:sldMk cId="3161073965" sldId="329"/>
        </pc:sldMkLst>
        <pc:spChg chg="mod">
          <ac:chgData name="Emma Burke" userId="0016f6ac-ac74-4c3c-98fe-673b36ae43e6" providerId="ADAL" clId="{E77C3AF3-C62C-4043-85C2-D2CEEE99E85B}" dt="2026-05-20T04:52:07.971" v="3714" actId="14100"/>
          <ac:spMkLst>
            <pc:docMk/>
            <pc:sldMk cId="3161073965" sldId="329"/>
            <ac:spMk id="2" creationId="{A5ACF97D-3812-3A71-DB8E-64E9DE3ED302}"/>
          </ac:spMkLst>
        </pc:spChg>
        <pc:graphicFrameChg chg="mod modGraphic">
          <ac:chgData name="Emma Burke" userId="0016f6ac-ac74-4c3c-98fe-673b36ae43e6" providerId="ADAL" clId="{E77C3AF3-C62C-4043-85C2-D2CEEE99E85B}" dt="2026-05-26T00:23:01.226" v="4468" actId="20577"/>
          <ac:graphicFrameMkLst>
            <pc:docMk/>
            <pc:sldMk cId="3161073965" sldId="329"/>
            <ac:graphicFrameMk id="6" creationId="{B62A1158-F7EE-091B-C33B-5736B07D2BC5}"/>
          </ac:graphicFrameMkLst>
        </pc:graphicFrameChg>
        <pc:picChg chg="mod">
          <ac:chgData name="Emma Burke" userId="0016f6ac-ac74-4c3c-98fe-673b36ae43e6" providerId="ADAL" clId="{E77C3AF3-C62C-4043-85C2-D2CEEE99E85B}" dt="2026-05-20T02:46:26.685" v="3578" actId="1076"/>
          <ac:picMkLst>
            <pc:docMk/>
            <pc:sldMk cId="3161073965" sldId="329"/>
            <ac:picMk id="10" creationId="{F8394A8D-A653-07F2-B7A1-A0632F6B5EF3}"/>
          </ac:picMkLst>
        </pc:picChg>
      </pc:sldChg>
      <pc:sldChg chg="modSp add mod">
        <pc:chgData name="Emma Burke" userId="0016f6ac-ac74-4c3c-98fe-673b36ae43e6" providerId="ADAL" clId="{E77C3AF3-C62C-4043-85C2-D2CEEE99E85B}" dt="2026-05-28T07:05:28.199" v="5344" actId="27636"/>
        <pc:sldMkLst>
          <pc:docMk/>
          <pc:sldMk cId="2246869844" sldId="330"/>
        </pc:sldMkLst>
        <pc:spChg chg="mod">
          <ac:chgData name="Emma Burke" userId="0016f6ac-ac74-4c3c-98fe-673b36ae43e6" providerId="ADAL" clId="{E77C3AF3-C62C-4043-85C2-D2CEEE99E85B}" dt="2026-05-28T07:05:28.199" v="5344" actId="27636"/>
          <ac:spMkLst>
            <pc:docMk/>
            <pc:sldMk cId="2246869844" sldId="330"/>
            <ac:spMk id="5" creationId="{6631CA26-9D29-CFFF-F239-6675BFAFEF0C}"/>
          </ac:spMkLst>
        </pc:spChg>
      </pc:sldChg>
      <pc:sldChg chg="modSp mod ord">
        <pc:chgData name="Emma Burke" userId="0016f6ac-ac74-4c3c-98fe-673b36ae43e6" providerId="ADAL" clId="{E77C3AF3-C62C-4043-85C2-D2CEEE99E85B}" dt="2026-05-21T06:08:03.024" v="4424" actId="27636"/>
        <pc:sldMkLst>
          <pc:docMk/>
          <pc:sldMk cId="3691449935" sldId="336"/>
        </pc:sldMkLst>
        <pc:spChg chg="mod">
          <ac:chgData name="Emma Burke" userId="0016f6ac-ac74-4c3c-98fe-673b36ae43e6" providerId="ADAL" clId="{E77C3AF3-C62C-4043-85C2-D2CEEE99E85B}" dt="2026-05-21T06:08:03.024" v="4424" actId="27636"/>
          <ac:spMkLst>
            <pc:docMk/>
            <pc:sldMk cId="3691449935" sldId="336"/>
            <ac:spMk id="5" creationId="{2BE734AF-0289-A49F-B216-EB12FEEECEF3}"/>
          </ac:spMkLst>
        </pc:spChg>
        <pc:picChg chg="mod">
          <ac:chgData name="Emma Burke" userId="0016f6ac-ac74-4c3c-98fe-673b36ae43e6" providerId="ADAL" clId="{E77C3AF3-C62C-4043-85C2-D2CEEE99E85B}" dt="2026-05-20T04:51:07.169" v="3710" actId="14826"/>
          <ac:picMkLst>
            <pc:docMk/>
            <pc:sldMk cId="3691449935" sldId="336"/>
            <ac:picMk id="4" creationId="{E49BE02B-A99E-1C89-6189-DE356487164F}"/>
          </ac:picMkLst>
        </pc:picChg>
      </pc:sldChg>
      <pc:sldChg chg="addSp delSp modSp mod ord">
        <pc:chgData name="Emma Burke" userId="0016f6ac-ac74-4c3c-98fe-673b36ae43e6" providerId="ADAL" clId="{E77C3AF3-C62C-4043-85C2-D2CEEE99E85B}" dt="2026-05-28T05:32:57.741" v="5033"/>
        <pc:sldMkLst>
          <pc:docMk/>
          <pc:sldMk cId="1969375003" sldId="346"/>
        </pc:sldMkLst>
        <pc:spChg chg="add mod">
          <ac:chgData name="Emma Burke" userId="0016f6ac-ac74-4c3c-98fe-673b36ae43e6" providerId="ADAL" clId="{E77C3AF3-C62C-4043-85C2-D2CEEE99E85B}" dt="2026-05-28T05:32:57.741" v="5033"/>
          <ac:spMkLst>
            <pc:docMk/>
            <pc:sldMk cId="1969375003" sldId="346"/>
            <ac:spMk id="4" creationId="{BB76726F-3E30-8FF4-BFBF-42B88EFFF102}"/>
          </ac:spMkLst>
        </pc:spChg>
        <pc:picChg chg="add">
          <ac:chgData name="Emma Burke" userId="0016f6ac-ac74-4c3c-98fe-673b36ae43e6" providerId="ADAL" clId="{E77C3AF3-C62C-4043-85C2-D2CEEE99E85B}" dt="2026-05-28T05:32:17.780" v="5032" actId="22"/>
          <ac:picMkLst>
            <pc:docMk/>
            <pc:sldMk cId="1969375003" sldId="346"/>
            <ac:picMk id="3" creationId="{CD65FD09-6BED-AC9E-E207-B6FBE803C101}"/>
          </ac:picMkLst>
        </pc:picChg>
      </pc:sldChg>
      <pc:sldChg chg="addSp delSp modSp new add del mod">
        <pc:chgData name="Emma Burke" userId="0016f6ac-ac74-4c3c-98fe-673b36ae43e6" providerId="ADAL" clId="{E77C3AF3-C62C-4043-85C2-D2CEEE99E85B}" dt="2026-05-27T04:44:40.916" v="4474"/>
        <pc:sldMkLst>
          <pc:docMk/>
          <pc:sldMk cId="1307064429" sldId="347"/>
        </pc:sldMkLst>
      </pc:sldChg>
      <pc:sldChg chg="add">
        <pc:chgData name="Emma Burke" userId="0016f6ac-ac74-4c3c-98fe-673b36ae43e6" providerId="ADAL" clId="{E77C3AF3-C62C-4043-85C2-D2CEEE99E85B}" dt="2026-05-27T04:44:50.490" v="4475"/>
        <pc:sldMkLst>
          <pc:docMk/>
          <pc:sldMk cId="3991402950" sldId="348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14FCD63-0E84-4E44-A4F9-F56CFC77631D}" type="doc">
      <dgm:prSet loTypeId="urn:microsoft.com/office/officeart/2024/layout/HorizontalActionList" loCatId="list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10F4AB58-502B-47C7-AE04-A476C62B4F93}">
      <dgm:prSet/>
      <dgm:spPr/>
      <dgm:t>
        <a:bodyPr/>
        <a:lstStyle/>
        <a:p>
          <a:r>
            <a:rPr lang="en-AU" b="1" dirty="0"/>
            <a:t>Nurses</a:t>
          </a:r>
          <a:endParaRPr lang="en-US" dirty="0"/>
        </a:p>
      </dgm:t>
    </dgm:pt>
    <dgm:pt modelId="{E657669A-2DA2-4519-89F8-8C21398CA016}" type="parTrans" cxnId="{E2C51032-FDF2-4CAD-826F-4885A1B12818}">
      <dgm:prSet/>
      <dgm:spPr/>
      <dgm:t>
        <a:bodyPr/>
        <a:lstStyle/>
        <a:p>
          <a:endParaRPr lang="en-US"/>
        </a:p>
      </dgm:t>
    </dgm:pt>
    <dgm:pt modelId="{D46EBB9C-E756-402E-944D-2DAFBC2735D8}" type="sibTrans" cxnId="{E2C51032-FDF2-4CAD-826F-4885A1B12818}">
      <dgm:prSet/>
      <dgm:spPr/>
      <dgm:t>
        <a:bodyPr/>
        <a:lstStyle/>
        <a:p>
          <a:endParaRPr lang="en-US"/>
        </a:p>
      </dgm:t>
    </dgm:pt>
    <dgm:pt modelId="{D7A31548-E8E6-4FEE-A307-630DC99A3AE6}">
      <dgm:prSet custT="1"/>
      <dgm:spPr/>
      <dgm:t>
        <a:bodyPr/>
        <a:lstStyle/>
        <a:p>
          <a:pPr>
            <a:buNone/>
          </a:pPr>
          <a:r>
            <a:rPr lang="en-AU" sz="1800" b="1" dirty="0"/>
            <a:t>Anisha Adhikari</a:t>
          </a:r>
          <a:endParaRPr lang="en-US" sz="1800" dirty="0"/>
        </a:p>
      </dgm:t>
    </dgm:pt>
    <dgm:pt modelId="{BA46D38D-7A6A-4AC1-99FF-DAA33F711C2F}" type="parTrans" cxnId="{A55B0369-010E-4B0C-AA24-DF615CD71D0B}">
      <dgm:prSet/>
      <dgm:spPr/>
      <dgm:t>
        <a:bodyPr/>
        <a:lstStyle/>
        <a:p>
          <a:endParaRPr lang="en-US"/>
        </a:p>
      </dgm:t>
    </dgm:pt>
    <dgm:pt modelId="{24DF14BA-8D2C-48C8-8311-50188CF40917}" type="sibTrans" cxnId="{A55B0369-010E-4B0C-AA24-DF615CD71D0B}">
      <dgm:prSet/>
      <dgm:spPr/>
      <dgm:t>
        <a:bodyPr/>
        <a:lstStyle/>
        <a:p>
          <a:endParaRPr lang="en-US"/>
        </a:p>
      </dgm:t>
    </dgm:pt>
    <dgm:pt modelId="{C48B4FE3-4F39-4D4A-AB42-B6866D593828}">
      <dgm:prSet custT="1"/>
      <dgm:spPr/>
      <dgm:t>
        <a:bodyPr/>
        <a:lstStyle/>
        <a:p>
          <a:pPr>
            <a:buNone/>
          </a:pPr>
          <a:r>
            <a:rPr lang="en-US" sz="1800" b="1" dirty="0"/>
            <a:t>Bindu Mali</a:t>
          </a:r>
        </a:p>
      </dgm:t>
    </dgm:pt>
    <dgm:pt modelId="{2F90BA14-F8BA-45E9-8B26-4A5D619F3B55}" type="parTrans" cxnId="{1C66CDEC-A7CE-402F-8166-E66983012EE6}">
      <dgm:prSet/>
      <dgm:spPr/>
      <dgm:t>
        <a:bodyPr/>
        <a:lstStyle/>
        <a:p>
          <a:endParaRPr lang="en-US"/>
        </a:p>
      </dgm:t>
    </dgm:pt>
    <dgm:pt modelId="{DACE4BD0-CA83-4711-9FD9-2573372F38CE}" type="sibTrans" cxnId="{1C66CDEC-A7CE-402F-8166-E66983012EE6}">
      <dgm:prSet/>
      <dgm:spPr/>
      <dgm:t>
        <a:bodyPr/>
        <a:lstStyle/>
        <a:p>
          <a:endParaRPr lang="en-US"/>
        </a:p>
      </dgm:t>
    </dgm:pt>
    <dgm:pt modelId="{4E9E029C-9803-468C-9E2D-3AA1135117C8}">
      <dgm:prSet custT="1"/>
      <dgm:spPr/>
      <dgm:t>
        <a:bodyPr/>
        <a:lstStyle/>
        <a:p>
          <a:pPr>
            <a:buNone/>
          </a:pPr>
          <a:r>
            <a:rPr lang="en-AU" sz="1800" b="1" dirty="0"/>
            <a:t>Bishnu </a:t>
          </a:r>
          <a:r>
            <a:rPr lang="en-AU" sz="1800" b="1" dirty="0" err="1"/>
            <a:t>Shyanbo</a:t>
          </a:r>
          <a:endParaRPr lang="en-US" sz="1800" dirty="0"/>
        </a:p>
      </dgm:t>
    </dgm:pt>
    <dgm:pt modelId="{6D8F7945-6C14-493F-A9DE-54A0E0A72564}" type="parTrans" cxnId="{2437E9B7-F09E-42A1-9FE4-4DA72702F815}">
      <dgm:prSet/>
      <dgm:spPr/>
      <dgm:t>
        <a:bodyPr/>
        <a:lstStyle/>
        <a:p>
          <a:endParaRPr lang="en-US"/>
        </a:p>
      </dgm:t>
    </dgm:pt>
    <dgm:pt modelId="{5A51CC14-55A1-415A-9D0D-7C71EE833738}" type="sibTrans" cxnId="{2437E9B7-F09E-42A1-9FE4-4DA72702F815}">
      <dgm:prSet/>
      <dgm:spPr/>
      <dgm:t>
        <a:bodyPr/>
        <a:lstStyle/>
        <a:p>
          <a:endParaRPr lang="en-US"/>
        </a:p>
      </dgm:t>
    </dgm:pt>
    <dgm:pt modelId="{CF369AA6-2EA8-4435-9878-9BF3ED0CD2EC}">
      <dgm:prSet custT="1"/>
      <dgm:spPr/>
      <dgm:t>
        <a:bodyPr/>
        <a:lstStyle/>
        <a:p>
          <a:pPr>
            <a:buNone/>
          </a:pPr>
          <a:r>
            <a:rPr lang="en-AU" sz="1800" b="1" dirty="0"/>
            <a:t>Dikshya Rai</a:t>
          </a:r>
          <a:endParaRPr lang="en-US" sz="1800" dirty="0"/>
        </a:p>
      </dgm:t>
    </dgm:pt>
    <dgm:pt modelId="{79821B6F-9642-43ED-AD77-8BEF1F4B668C}" type="parTrans" cxnId="{B14B5489-81DE-4129-82EA-031D2E332A0D}">
      <dgm:prSet/>
      <dgm:spPr/>
      <dgm:t>
        <a:bodyPr/>
        <a:lstStyle/>
        <a:p>
          <a:endParaRPr lang="en-US"/>
        </a:p>
      </dgm:t>
    </dgm:pt>
    <dgm:pt modelId="{5A9135B9-9250-4289-9FDD-4CF7E904F000}" type="sibTrans" cxnId="{B14B5489-81DE-4129-82EA-031D2E332A0D}">
      <dgm:prSet/>
      <dgm:spPr/>
      <dgm:t>
        <a:bodyPr/>
        <a:lstStyle/>
        <a:p>
          <a:endParaRPr lang="en-US"/>
        </a:p>
      </dgm:t>
    </dgm:pt>
    <dgm:pt modelId="{033A144C-C06B-4684-9044-6CA4A2C19588}">
      <dgm:prSet custT="1"/>
      <dgm:spPr/>
      <dgm:t>
        <a:bodyPr/>
        <a:lstStyle/>
        <a:p>
          <a:pPr>
            <a:buNone/>
          </a:pPr>
          <a:r>
            <a:rPr lang="en-AU" sz="1800" b="1" dirty="0"/>
            <a:t>Jin Song</a:t>
          </a:r>
          <a:endParaRPr lang="en-US" sz="1800" dirty="0"/>
        </a:p>
      </dgm:t>
    </dgm:pt>
    <dgm:pt modelId="{1A0E5A12-64C8-4D99-9401-BFFCD4448125}" type="parTrans" cxnId="{9F36E963-F0B1-47E6-9923-96A4133694CD}">
      <dgm:prSet/>
      <dgm:spPr/>
      <dgm:t>
        <a:bodyPr/>
        <a:lstStyle/>
        <a:p>
          <a:endParaRPr lang="en-US"/>
        </a:p>
      </dgm:t>
    </dgm:pt>
    <dgm:pt modelId="{2C7D301D-1E79-4528-A903-2DC8DF79586E}" type="sibTrans" cxnId="{9F36E963-F0B1-47E6-9923-96A4133694CD}">
      <dgm:prSet/>
      <dgm:spPr/>
      <dgm:t>
        <a:bodyPr/>
        <a:lstStyle/>
        <a:p>
          <a:endParaRPr lang="en-US"/>
        </a:p>
      </dgm:t>
    </dgm:pt>
    <dgm:pt modelId="{3578C20C-7FAA-4E34-BF10-F313F3C78A4A}">
      <dgm:prSet custT="1"/>
      <dgm:spPr/>
      <dgm:t>
        <a:bodyPr/>
        <a:lstStyle/>
        <a:p>
          <a:pPr>
            <a:buNone/>
          </a:pPr>
          <a:r>
            <a:rPr lang="en-AU" sz="1800" b="1" dirty="0"/>
            <a:t>Kanchan Mahat</a:t>
          </a:r>
          <a:endParaRPr lang="en-US" sz="1800" dirty="0"/>
        </a:p>
      </dgm:t>
    </dgm:pt>
    <dgm:pt modelId="{DFA25BE5-6794-4CB9-8982-0B58141A8929}" type="parTrans" cxnId="{0865B828-01F3-4395-9458-60CAD8CE1FD1}">
      <dgm:prSet/>
      <dgm:spPr/>
      <dgm:t>
        <a:bodyPr/>
        <a:lstStyle/>
        <a:p>
          <a:endParaRPr lang="en-US"/>
        </a:p>
      </dgm:t>
    </dgm:pt>
    <dgm:pt modelId="{D0485569-642B-4323-A675-25C93BA0E0A5}" type="sibTrans" cxnId="{0865B828-01F3-4395-9458-60CAD8CE1FD1}">
      <dgm:prSet/>
      <dgm:spPr/>
      <dgm:t>
        <a:bodyPr/>
        <a:lstStyle/>
        <a:p>
          <a:endParaRPr lang="en-US"/>
        </a:p>
      </dgm:t>
    </dgm:pt>
    <dgm:pt modelId="{2F4E4C1C-276C-4084-89D2-75EF7F74F025}">
      <dgm:prSet custT="1"/>
      <dgm:spPr/>
      <dgm:t>
        <a:bodyPr/>
        <a:lstStyle/>
        <a:p>
          <a:pPr>
            <a:buNone/>
          </a:pPr>
          <a:r>
            <a:rPr lang="en-AU" sz="1800" b="1" dirty="0"/>
            <a:t>Purum Go</a:t>
          </a:r>
          <a:endParaRPr lang="en-US" sz="1800" dirty="0"/>
        </a:p>
      </dgm:t>
    </dgm:pt>
    <dgm:pt modelId="{DD019CB5-6BF2-4A03-A1B4-3036798D2CFC}" type="parTrans" cxnId="{4DF4CC23-9F46-4564-A2B6-28C62BEFBF1C}">
      <dgm:prSet/>
      <dgm:spPr/>
      <dgm:t>
        <a:bodyPr/>
        <a:lstStyle/>
        <a:p>
          <a:endParaRPr lang="en-US"/>
        </a:p>
      </dgm:t>
    </dgm:pt>
    <dgm:pt modelId="{ABCA423F-12D6-4EA5-9FE8-ED00718B0E4B}" type="sibTrans" cxnId="{4DF4CC23-9F46-4564-A2B6-28C62BEFBF1C}">
      <dgm:prSet/>
      <dgm:spPr/>
      <dgm:t>
        <a:bodyPr/>
        <a:lstStyle/>
        <a:p>
          <a:endParaRPr lang="en-US"/>
        </a:p>
      </dgm:t>
    </dgm:pt>
    <dgm:pt modelId="{0D8935E6-4657-4C2D-B964-B0F4824E58E5}">
      <dgm:prSet custT="1"/>
      <dgm:spPr/>
      <dgm:t>
        <a:bodyPr/>
        <a:lstStyle/>
        <a:p>
          <a:pPr>
            <a:buNone/>
          </a:pPr>
          <a:r>
            <a:rPr lang="en-AU" sz="1800" b="1" dirty="0"/>
            <a:t>Seema Malla</a:t>
          </a:r>
          <a:endParaRPr lang="en-US" sz="1800" dirty="0"/>
        </a:p>
      </dgm:t>
    </dgm:pt>
    <dgm:pt modelId="{F0F8AD9F-F577-422F-8139-AE5D8B336ACF}" type="parTrans" cxnId="{7442BF0B-0933-4CD4-91D2-D9D028319519}">
      <dgm:prSet/>
      <dgm:spPr/>
      <dgm:t>
        <a:bodyPr/>
        <a:lstStyle/>
        <a:p>
          <a:endParaRPr lang="en-US"/>
        </a:p>
      </dgm:t>
    </dgm:pt>
    <dgm:pt modelId="{D6C74EAC-8246-42F0-9FE1-EE127EC8B8D8}" type="sibTrans" cxnId="{7442BF0B-0933-4CD4-91D2-D9D028319519}">
      <dgm:prSet/>
      <dgm:spPr/>
      <dgm:t>
        <a:bodyPr/>
        <a:lstStyle/>
        <a:p>
          <a:endParaRPr lang="en-US"/>
        </a:p>
      </dgm:t>
    </dgm:pt>
    <dgm:pt modelId="{E2E1EDF5-419A-4767-9E45-55E888B2CE4E}">
      <dgm:prSet custT="1"/>
      <dgm:spPr/>
      <dgm:t>
        <a:bodyPr/>
        <a:lstStyle/>
        <a:p>
          <a:pPr>
            <a:buNone/>
          </a:pPr>
          <a:r>
            <a:rPr lang="en-AU" sz="1800" b="1" dirty="0"/>
            <a:t>Johua Jang</a:t>
          </a:r>
          <a:endParaRPr lang="en-US" sz="1800" dirty="0"/>
        </a:p>
      </dgm:t>
    </dgm:pt>
    <dgm:pt modelId="{E3D3513E-4367-4E67-8568-71C9451E372E}" type="parTrans" cxnId="{C9220CB7-7C5F-4F06-83FC-44AA51DBB3B5}">
      <dgm:prSet/>
      <dgm:spPr/>
      <dgm:t>
        <a:bodyPr/>
        <a:lstStyle/>
        <a:p>
          <a:endParaRPr lang="en-US"/>
        </a:p>
      </dgm:t>
    </dgm:pt>
    <dgm:pt modelId="{0D0C32DD-3211-4079-9BEA-674D650FF5C7}" type="sibTrans" cxnId="{C9220CB7-7C5F-4F06-83FC-44AA51DBB3B5}">
      <dgm:prSet/>
      <dgm:spPr/>
      <dgm:t>
        <a:bodyPr/>
        <a:lstStyle/>
        <a:p>
          <a:endParaRPr lang="en-US"/>
        </a:p>
      </dgm:t>
    </dgm:pt>
    <dgm:pt modelId="{23D001E5-53B0-414E-BB8D-24B4361D050F}">
      <dgm:prSet custT="1"/>
      <dgm:spPr/>
      <dgm:t>
        <a:bodyPr/>
        <a:lstStyle/>
        <a:p>
          <a:pPr>
            <a:buNone/>
          </a:pPr>
          <a:r>
            <a:rPr lang="en-AU" sz="1800" b="1" dirty="0"/>
            <a:t>Amita Joshi</a:t>
          </a:r>
          <a:endParaRPr lang="en-US" sz="1800" dirty="0"/>
        </a:p>
      </dgm:t>
    </dgm:pt>
    <dgm:pt modelId="{B6BAD075-C5FD-42E7-B60E-5D1DDF1CA98C}" type="parTrans" cxnId="{D5BA8669-FF93-4268-927E-8D5F45F0ADBF}">
      <dgm:prSet/>
      <dgm:spPr/>
      <dgm:t>
        <a:bodyPr/>
        <a:lstStyle/>
        <a:p>
          <a:endParaRPr lang="en-AU"/>
        </a:p>
      </dgm:t>
    </dgm:pt>
    <dgm:pt modelId="{8EF9399E-FB82-45D3-B6BD-77ACB6323297}" type="sibTrans" cxnId="{D5BA8669-FF93-4268-927E-8D5F45F0ADBF}">
      <dgm:prSet/>
      <dgm:spPr/>
      <dgm:t>
        <a:bodyPr/>
        <a:lstStyle/>
        <a:p>
          <a:endParaRPr lang="en-AU"/>
        </a:p>
      </dgm:t>
    </dgm:pt>
    <dgm:pt modelId="{E67482F1-17F6-40F3-B376-3107CCCF40D0}">
      <dgm:prSet/>
      <dgm:spPr/>
      <dgm:t>
        <a:bodyPr/>
        <a:lstStyle/>
        <a:p>
          <a:r>
            <a:rPr lang="en-US" dirty="0"/>
            <a:t>Carers</a:t>
          </a:r>
        </a:p>
      </dgm:t>
    </dgm:pt>
    <dgm:pt modelId="{12B6FA8B-22FE-4213-8785-B137686B06ED}" type="parTrans" cxnId="{B0846715-7D34-4BBC-ABA9-92DF5DF3E002}">
      <dgm:prSet/>
      <dgm:spPr/>
      <dgm:t>
        <a:bodyPr/>
        <a:lstStyle/>
        <a:p>
          <a:endParaRPr lang="en-AU"/>
        </a:p>
      </dgm:t>
    </dgm:pt>
    <dgm:pt modelId="{101F5DB8-632C-49DE-A967-712FF1864E33}" type="sibTrans" cxnId="{B0846715-7D34-4BBC-ABA9-92DF5DF3E002}">
      <dgm:prSet/>
      <dgm:spPr/>
      <dgm:t>
        <a:bodyPr/>
        <a:lstStyle/>
        <a:p>
          <a:endParaRPr lang="en-AU"/>
        </a:p>
      </dgm:t>
    </dgm:pt>
    <dgm:pt modelId="{FCABA9A7-3E99-4645-8613-A1E6BE51A6AF}">
      <dgm:prSet/>
      <dgm:spPr/>
      <dgm:t>
        <a:bodyPr/>
        <a:lstStyle/>
        <a:p>
          <a:pPr>
            <a:buNone/>
          </a:pPr>
          <a:r>
            <a:rPr lang="en-AU" b="1" i="0" dirty="0"/>
            <a:t>Manisha Kandel</a:t>
          </a:r>
          <a:endParaRPr lang="en-US" b="1" dirty="0"/>
        </a:p>
      </dgm:t>
    </dgm:pt>
    <dgm:pt modelId="{314DB853-DE9B-4DDE-997C-B0A31C8B63CB}" type="parTrans" cxnId="{2CA60511-A405-4903-A55D-4FA69B7A18CE}">
      <dgm:prSet/>
      <dgm:spPr/>
      <dgm:t>
        <a:bodyPr/>
        <a:lstStyle/>
        <a:p>
          <a:endParaRPr lang="en-AU"/>
        </a:p>
      </dgm:t>
    </dgm:pt>
    <dgm:pt modelId="{31541DF5-850D-40DD-82A7-56102B38D336}" type="sibTrans" cxnId="{2CA60511-A405-4903-A55D-4FA69B7A18CE}">
      <dgm:prSet/>
      <dgm:spPr/>
      <dgm:t>
        <a:bodyPr/>
        <a:lstStyle/>
        <a:p>
          <a:endParaRPr lang="en-AU"/>
        </a:p>
      </dgm:t>
    </dgm:pt>
    <dgm:pt modelId="{0CA0EFF0-7029-4F3D-8E0D-172FFD06E1A5}">
      <dgm:prSet/>
      <dgm:spPr/>
      <dgm:t>
        <a:bodyPr/>
        <a:lstStyle/>
        <a:p>
          <a:pPr>
            <a:buNone/>
          </a:pPr>
          <a:r>
            <a:rPr lang="en-AU" b="1" i="0" dirty="0"/>
            <a:t>Ritika Khatri</a:t>
          </a:r>
        </a:p>
      </dgm:t>
    </dgm:pt>
    <dgm:pt modelId="{49B7EBEB-722C-440C-AFEF-77AA9DF74B58}" type="parTrans" cxnId="{6C311FCD-0411-4801-878D-5B81220B22D8}">
      <dgm:prSet/>
      <dgm:spPr/>
      <dgm:t>
        <a:bodyPr/>
        <a:lstStyle/>
        <a:p>
          <a:endParaRPr lang="en-AU"/>
        </a:p>
      </dgm:t>
    </dgm:pt>
    <dgm:pt modelId="{88657E9A-8BA9-4982-9E16-DE7056CA5F4C}" type="sibTrans" cxnId="{6C311FCD-0411-4801-878D-5B81220B22D8}">
      <dgm:prSet/>
      <dgm:spPr/>
      <dgm:t>
        <a:bodyPr/>
        <a:lstStyle/>
        <a:p>
          <a:endParaRPr lang="en-AU"/>
        </a:p>
      </dgm:t>
    </dgm:pt>
    <dgm:pt modelId="{2DED4D0E-1AD4-41BA-B08C-D4870EA3943E}">
      <dgm:prSet/>
      <dgm:spPr/>
      <dgm:t>
        <a:bodyPr/>
        <a:lstStyle/>
        <a:p>
          <a:pPr>
            <a:buNone/>
          </a:pPr>
          <a:r>
            <a:rPr lang="en-AU" b="1" i="0" dirty="0"/>
            <a:t>Tania Blundell</a:t>
          </a:r>
        </a:p>
      </dgm:t>
    </dgm:pt>
    <dgm:pt modelId="{0B4AAF15-8D58-42B5-B241-FFBFAB995687}" type="parTrans" cxnId="{D9B799C5-EB48-4D97-84B2-4B1319D9B203}">
      <dgm:prSet/>
      <dgm:spPr/>
      <dgm:t>
        <a:bodyPr/>
        <a:lstStyle/>
        <a:p>
          <a:endParaRPr lang="en-AU"/>
        </a:p>
      </dgm:t>
    </dgm:pt>
    <dgm:pt modelId="{D06C0A7A-27EE-4587-B917-637CE6ED5DE0}" type="sibTrans" cxnId="{D9B799C5-EB48-4D97-84B2-4B1319D9B203}">
      <dgm:prSet/>
      <dgm:spPr/>
      <dgm:t>
        <a:bodyPr/>
        <a:lstStyle/>
        <a:p>
          <a:endParaRPr lang="en-AU"/>
        </a:p>
      </dgm:t>
    </dgm:pt>
    <dgm:pt modelId="{9F717902-6371-4859-9749-12A04D58E549}">
      <dgm:prSet/>
      <dgm:spPr/>
      <dgm:t>
        <a:bodyPr/>
        <a:lstStyle/>
        <a:p>
          <a:pPr>
            <a:buNone/>
          </a:pPr>
          <a:r>
            <a:rPr lang="en-AU" b="1" i="0" dirty="0"/>
            <a:t>Joyce Manero</a:t>
          </a:r>
        </a:p>
      </dgm:t>
    </dgm:pt>
    <dgm:pt modelId="{4AA65E6A-38AA-4EFE-B2F7-481B32373A2A}" type="parTrans" cxnId="{6506A7CF-4707-4CE5-B225-F7651EDE75FC}">
      <dgm:prSet/>
      <dgm:spPr/>
      <dgm:t>
        <a:bodyPr/>
        <a:lstStyle/>
        <a:p>
          <a:endParaRPr lang="en-AU"/>
        </a:p>
      </dgm:t>
    </dgm:pt>
    <dgm:pt modelId="{3539DDF7-37B4-44C7-BB63-2DBD39F47904}" type="sibTrans" cxnId="{6506A7CF-4707-4CE5-B225-F7651EDE75FC}">
      <dgm:prSet/>
      <dgm:spPr/>
      <dgm:t>
        <a:bodyPr/>
        <a:lstStyle/>
        <a:p>
          <a:endParaRPr lang="en-AU"/>
        </a:p>
      </dgm:t>
    </dgm:pt>
    <dgm:pt modelId="{117151AF-1CFE-4C1E-9A63-7081620286A6}">
      <dgm:prSet/>
      <dgm:spPr/>
      <dgm:t>
        <a:bodyPr/>
        <a:lstStyle/>
        <a:p>
          <a:pPr>
            <a:buNone/>
          </a:pPr>
          <a:r>
            <a:rPr lang="en-AU" b="1" i="0"/>
            <a:t>Greg White</a:t>
          </a:r>
          <a:endParaRPr lang="en-AU" b="1" i="0" dirty="0"/>
        </a:p>
      </dgm:t>
    </dgm:pt>
    <dgm:pt modelId="{7F5D295A-5690-4E16-877B-57F6EF292096}" type="parTrans" cxnId="{260B68EC-70F6-4555-8BB8-0A5B941B6660}">
      <dgm:prSet/>
      <dgm:spPr/>
      <dgm:t>
        <a:bodyPr/>
        <a:lstStyle/>
        <a:p>
          <a:endParaRPr lang="en-AU"/>
        </a:p>
      </dgm:t>
    </dgm:pt>
    <dgm:pt modelId="{EC75EA15-2F3D-43D3-8E42-E72145F5BEFB}" type="sibTrans" cxnId="{260B68EC-70F6-4555-8BB8-0A5B941B6660}">
      <dgm:prSet/>
      <dgm:spPr/>
      <dgm:t>
        <a:bodyPr/>
        <a:lstStyle/>
        <a:p>
          <a:endParaRPr lang="en-AU"/>
        </a:p>
      </dgm:t>
    </dgm:pt>
    <dgm:pt modelId="{DE49865D-4CDA-4252-847A-182568F38BED}" type="pres">
      <dgm:prSet presAssocID="{414FCD63-0E84-4E44-A4F9-F56CFC77631D}" presName="Name0" presStyleCnt="0">
        <dgm:presLayoutVars>
          <dgm:dir/>
          <dgm:animLvl val="lvl"/>
          <dgm:resizeHandles val="exact"/>
        </dgm:presLayoutVars>
      </dgm:prSet>
      <dgm:spPr/>
    </dgm:pt>
    <dgm:pt modelId="{E3C7F93A-1458-478D-BEB3-884A7FC84E39}" type="pres">
      <dgm:prSet presAssocID="{10F4AB58-502B-47C7-AE04-A476C62B4F93}" presName="composite" presStyleCnt="0"/>
      <dgm:spPr/>
    </dgm:pt>
    <dgm:pt modelId="{8BA60D0E-3211-4D44-BDAA-2F419180B44F}" type="pres">
      <dgm:prSet presAssocID="{10F4AB58-502B-47C7-AE04-A476C62B4F93}" presName="parTx" presStyleLbl="alignNode1" presStyleIdx="0" presStyleCnt="2">
        <dgm:presLayoutVars>
          <dgm:chMax val="0"/>
          <dgm:chPref val="0"/>
        </dgm:presLayoutVars>
      </dgm:prSet>
      <dgm:spPr/>
    </dgm:pt>
    <dgm:pt modelId="{C9453F4F-E738-439F-9C00-F0C970716E4E}" type="pres">
      <dgm:prSet presAssocID="{10F4AB58-502B-47C7-AE04-A476C62B4F93}" presName="bgOutline" presStyleLbl="fgAcc1" presStyleIdx="0" presStyleCnt="2">
        <dgm:presLayoutVars>
          <dgm:bulletEnabled/>
        </dgm:presLayoutVars>
      </dgm:prSet>
      <dgm:spPr/>
    </dgm:pt>
    <dgm:pt modelId="{3F064561-6019-46F6-88AA-5CB72C1906FE}" type="pres">
      <dgm:prSet presAssocID="{D46EBB9C-E756-402E-944D-2DAFBC2735D8}" presName="space" presStyleCnt="0"/>
      <dgm:spPr/>
    </dgm:pt>
    <dgm:pt modelId="{A4553F64-150A-4F98-A83A-0F93C3648570}" type="pres">
      <dgm:prSet presAssocID="{E67482F1-17F6-40F3-B376-3107CCCF40D0}" presName="composite" presStyleCnt="0"/>
      <dgm:spPr/>
    </dgm:pt>
    <dgm:pt modelId="{1B12262C-6CA5-4213-B95D-3ECF285C7CC3}" type="pres">
      <dgm:prSet presAssocID="{E67482F1-17F6-40F3-B376-3107CCCF40D0}" presName="parTx" presStyleLbl="alignNode1" presStyleIdx="1" presStyleCnt="2">
        <dgm:presLayoutVars>
          <dgm:chMax val="0"/>
          <dgm:chPref val="0"/>
        </dgm:presLayoutVars>
      </dgm:prSet>
      <dgm:spPr/>
    </dgm:pt>
    <dgm:pt modelId="{B57F71E1-850D-406A-B212-F976D9281B20}" type="pres">
      <dgm:prSet presAssocID="{E67482F1-17F6-40F3-B376-3107CCCF40D0}" presName="bgOutline" presStyleLbl="fgAcc1" presStyleIdx="1" presStyleCnt="2">
        <dgm:presLayoutVars>
          <dgm:bulletEnabled/>
        </dgm:presLayoutVars>
      </dgm:prSet>
      <dgm:spPr/>
    </dgm:pt>
  </dgm:ptLst>
  <dgm:cxnLst>
    <dgm:cxn modelId="{7442BF0B-0933-4CD4-91D2-D9D028319519}" srcId="{10F4AB58-502B-47C7-AE04-A476C62B4F93}" destId="{0D8935E6-4657-4C2D-B964-B0F4824E58E5}" srcOrd="8" destOrd="0" parTransId="{F0F8AD9F-F577-422F-8139-AE5D8B336ACF}" sibTransId="{D6C74EAC-8246-42F0-9FE1-EE127EC8B8D8}"/>
    <dgm:cxn modelId="{2CA60511-A405-4903-A55D-4FA69B7A18CE}" srcId="{E67482F1-17F6-40F3-B376-3107CCCF40D0}" destId="{FCABA9A7-3E99-4645-8613-A1E6BE51A6AF}" srcOrd="0" destOrd="0" parTransId="{314DB853-DE9B-4DDE-997C-B0A31C8B63CB}" sibTransId="{31541DF5-850D-40DD-82A7-56102B38D336}"/>
    <dgm:cxn modelId="{B0846715-7D34-4BBC-ABA9-92DF5DF3E002}" srcId="{414FCD63-0E84-4E44-A4F9-F56CFC77631D}" destId="{E67482F1-17F6-40F3-B376-3107CCCF40D0}" srcOrd="1" destOrd="0" parTransId="{12B6FA8B-22FE-4213-8785-B137686B06ED}" sibTransId="{101F5DB8-632C-49DE-A967-712FF1864E33}"/>
    <dgm:cxn modelId="{9967F91B-337D-41E6-AD42-A37CEA5FADDB}" type="presOf" srcId="{0D8935E6-4657-4C2D-B964-B0F4824E58E5}" destId="{C9453F4F-E738-439F-9C00-F0C970716E4E}" srcOrd="0" destOrd="8" presId="urn:microsoft.com/office/officeart/2024/layout/HorizontalActionList"/>
    <dgm:cxn modelId="{53674B23-8297-4CFC-88BB-2FF2349CF85D}" type="presOf" srcId="{0CA0EFF0-7029-4F3D-8E0D-172FFD06E1A5}" destId="{B57F71E1-850D-406A-B212-F976D9281B20}" srcOrd="0" destOrd="1" presId="urn:microsoft.com/office/officeart/2024/layout/HorizontalActionList"/>
    <dgm:cxn modelId="{4DF4CC23-9F46-4564-A2B6-28C62BEFBF1C}" srcId="{10F4AB58-502B-47C7-AE04-A476C62B4F93}" destId="{2F4E4C1C-276C-4084-89D2-75EF7F74F025}" srcOrd="7" destOrd="0" parTransId="{DD019CB5-6BF2-4A03-A1B4-3036798D2CFC}" sibTransId="{ABCA423F-12D6-4EA5-9FE8-ED00718B0E4B}"/>
    <dgm:cxn modelId="{0865B828-01F3-4395-9458-60CAD8CE1FD1}" srcId="{10F4AB58-502B-47C7-AE04-A476C62B4F93}" destId="{3578C20C-7FAA-4E34-BF10-F313F3C78A4A}" srcOrd="6" destOrd="0" parTransId="{DFA25BE5-6794-4CB9-8982-0B58141A8929}" sibTransId="{D0485569-642B-4323-A675-25C93BA0E0A5}"/>
    <dgm:cxn modelId="{9015532D-3804-4F62-A984-9E13FF03BCFB}" type="presOf" srcId="{033A144C-C06B-4684-9044-6CA4A2C19588}" destId="{C9453F4F-E738-439F-9C00-F0C970716E4E}" srcOrd="0" destOrd="5" presId="urn:microsoft.com/office/officeart/2024/layout/HorizontalActionList"/>
    <dgm:cxn modelId="{E2C51032-FDF2-4CAD-826F-4885A1B12818}" srcId="{414FCD63-0E84-4E44-A4F9-F56CFC77631D}" destId="{10F4AB58-502B-47C7-AE04-A476C62B4F93}" srcOrd="0" destOrd="0" parTransId="{E657669A-2DA2-4519-89F8-8C21398CA016}" sibTransId="{D46EBB9C-E756-402E-944D-2DAFBC2735D8}"/>
    <dgm:cxn modelId="{55E2C634-BF9F-451D-8AC3-B014F289DBE5}" type="presOf" srcId="{4E9E029C-9803-468C-9E2D-3AA1135117C8}" destId="{C9453F4F-E738-439F-9C00-F0C970716E4E}" srcOrd="0" destOrd="3" presId="urn:microsoft.com/office/officeart/2024/layout/HorizontalActionList"/>
    <dgm:cxn modelId="{B19B5738-9772-4326-BC38-18E87CEAEA9F}" type="presOf" srcId="{C48B4FE3-4F39-4D4A-AB42-B6866D593828}" destId="{C9453F4F-E738-439F-9C00-F0C970716E4E}" srcOrd="0" destOrd="2" presId="urn:microsoft.com/office/officeart/2024/layout/HorizontalActionList"/>
    <dgm:cxn modelId="{4B0D2641-C624-48E3-A412-873B119E6F95}" type="presOf" srcId="{E67482F1-17F6-40F3-B376-3107CCCF40D0}" destId="{1B12262C-6CA5-4213-B95D-3ECF285C7CC3}" srcOrd="0" destOrd="0" presId="urn:microsoft.com/office/officeart/2024/layout/HorizontalActionList"/>
    <dgm:cxn modelId="{9F36E963-F0B1-47E6-9923-96A4133694CD}" srcId="{10F4AB58-502B-47C7-AE04-A476C62B4F93}" destId="{033A144C-C06B-4684-9044-6CA4A2C19588}" srcOrd="5" destOrd="0" parTransId="{1A0E5A12-64C8-4D99-9401-BFFCD4448125}" sibTransId="{2C7D301D-1E79-4528-A903-2DC8DF79586E}"/>
    <dgm:cxn modelId="{3596F566-78B5-4301-95A0-DE953811B4D1}" type="presOf" srcId="{9F717902-6371-4859-9749-12A04D58E549}" destId="{B57F71E1-850D-406A-B212-F976D9281B20}" srcOrd="0" destOrd="3" presId="urn:microsoft.com/office/officeart/2024/layout/HorizontalActionList"/>
    <dgm:cxn modelId="{A55B0369-010E-4B0C-AA24-DF615CD71D0B}" srcId="{10F4AB58-502B-47C7-AE04-A476C62B4F93}" destId="{D7A31548-E8E6-4FEE-A307-630DC99A3AE6}" srcOrd="1" destOrd="0" parTransId="{BA46D38D-7A6A-4AC1-99FF-DAA33F711C2F}" sibTransId="{24DF14BA-8D2C-48C8-8311-50188CF40917}"/>
    <dgm:cxn modelId="{D5BA8669-FF93-4268-927E-8D5F45F0ADBF}" srcId="{10F4AB58-502B-47C7-AE04-A476C62B4F93}" destId="{23D001E5-53B0-414E-BB8D-24B4361D050F}" srcOrd="0" destOrd="0" parTransId="{B6BAD075-C5FD-42E7-B60E-5D1DDF1CA98C}" sibTransId="{8EF9399E-FB82-45D3-B6BD-77ACB6323297}"/>
    <dgm:cxn modelId="{B14B5489-81DE-4129-82EA-031D2E332A0D}" srcId="{10F4AB58-502B-47C7-AE04-A476C62B4F93}" destId="{CF369AA6-2EA8-4435-9878-9BF3ED0CD2EC}" srcOrd="4" destOrd="0" parTransId="{79821B6F-9642-43ED-AD77-8BEF1F4B668C}" sibTransId="{5A9135B9-9250-4289-9FDD-4CF7E904F000}"/>
    <dgm:cxn modelId="{00A49393-DEBE-498A-9F3D-9D21BCC1B015}" type="presOf" srcId="{CF369AA6-2EA8-4435-9878-9BF3ED0CD2EC}" destId="{C9453F4F-E738-439F-9C00-F0C970716E4E}" srcOrd="0" destOrd="4" presId="urn:microsoft.com/office/officeart/2024/layout/HorizontalActionList"/>
    <dgm:cxn modelId="{2CCAE5A9-2AAB-46E9-BA3C-4892351326E1}" type="presOf" srcId="{FCABA9A7-3E99-4645-8613-A1E6BE51A6AF}" destId="{B57F71E1-850D-406A-B212-F976D9281B20}" srcOrd="0" destOrd="0" presId="urn:microsoft.com/office/officeart/2024/layout/HorizontalActionList"/>
    <dgm:cxn modelId="{81523DAB-9FEF-46DF-8EC5-0E819A9E0861}" type="presOf" srcId="{117151AF-1CFE-4C1E-9A63-7081620286A6}" destId="{B57F71E1-850D-406A-B212-F976D9281B20}" srcOrd="0" destOrd="4" presId="urn:microsoft.com/office/officeart/2024/layout/HorizontalActionList"/>
    <dgm:cxn modelId="{C9220CB7-7C5F-4F06-83FC-44AA51DBB3B5}" srcId="{10F4AB58-502B-47C7-AE04-A476C62B4F93}" destId="{E2E1EDF5-419A-4767-9E45-55E888B2CE4E}" srcOrd="9" destOrd="0" parTransId="{E3D3513E-4367-4E67-8568-71C9451E372E}" sibTransId="{0D0C32DD-3211-4079-9BEA-674D650FF5C7}"/>
    <dgm:cxn modelId="{2437E9B7-F09E-42A1-9FE4-4DA72702F815}" srcId="{10F4AB58-502B-47C7-AE04-A476C62B4F93}" destId="{4E9E029C-9803-468C-9E2D-3AA1135117C8}" srcOrd="3" destOrd="0" parTransId="{6D8F7945-6C14-493F-A9DE-54A0E0A72564}" sibTransId="{5A51CC14-55A1-415A-9D0D-7C71EE833738}"/>
    <dgm:cxn modelId="{FCFB0ABC-4128-448C-AEC8-6DD2B78967BE}" type="presOf" srcId="{414FCD63-0E84-4E44-A4F9-F56CFC77631D}" destId="{DE49865D-4CDA-4252-847A-182568F38BED}" srcOrd="0" destOrd="0" presId="urn:microsoft.com/office/officeart/2024/layout/HorizontalActionList"/>
    <dgm:cxn modelId="{045F91C4-AD6F-491D-B78B-C742978243A9}" type="presOf" srcId="{10F4AB58-502B-47C7-AE04-A476C62B4F93}" destId="{8BA60D0E-3211-4D44-BDAA-2F419180B44F}" srcOrd="0" destOrd="0" presId="urn:microsoft.com/office/officeart/2024/layout/HorizontalActionList"/>
    <dgm:cxn modelId="{D9B799C5-EB48-4D97-84B2-4B1319D9B203}" srcId="{E67482F1-17F6-40F3-B376-3107CCCF40D0}" destId="{2DED4D0E-1AD4-41BA-B08C-D4870EA3943E}" srcOrd="2" destOrd="0" parTransId="{0B4AAF15-8D58-42B5-B241-FFBFAB995687}" sibTransId="{D06C0A7A-27EE-4587-B917-637CE6ED5DE0}"/>
    <dgm:cxn modelId="{884172C7-122B-4EBA-8906-5C2C446A0B4F}" type="presOf" srcId="{23D001E5-53B0-414E-BB8D-24B4361D050F}" destId="{C9453F4F-E738-439F-9C00-F0C970716E4E}" srcOrd="0" destOrd="0" presId="urn:microsoft.com/office/officeart/2024/layout/HorizontalActionList"/>
    <dgm:cxn modelId="{83D5CFC8-4346-4CA7-8434-084A121DF6C2}" type="presOf" srcId="{D7A31548-E8E6-4FEE-A307-630DC99A3AE6}" destId="{C9453F4F-E738-439F-9C00-F0C970716E4E}" srcOrd="0" destOrd="1" presId="urn:microsoft.com/office/officeart/2024/layout/HorizontalActionList"/>
    <dgm:cxn modelId="{748D51CC-0B3C-4C28-83BF-67B778759EE4}" type="presOf" srcId="{E2E1EDF5-419A-4767-9E45-55E888B2CE4E}" destId="{C9453F4F-E738-439F-9C00-F0C970716E4E}" srcOrd="0" destOrd="9" presId="urn:microsoft.com/office/officeart/2024/layout/HorizontalActionList"/>
    <dgm:cxn modelId="{DFCDE0CC-79BE-420E-B609-057D874D7E29}" type="presOf" srcId="{3578C20C-7FAA-4E34-BF10-F313F3C78A4A}" destId="{C9453F4F-E738-439F-9C00-F0C970716E4E}" srcOrd="0" destOrd="6" presId="urn:microsoft.com/office/officeart/2024/layout/HorizontalActionList"/>
    <dgm:cxn modelId="{6C311FCD-0411-4801-878D-5B81220B22D8}" srcId="{E67482F1-17F6-40F3-B376-3107CCCF40D0}" destId="{0CA0EFF0-7029-4F3D-8E0D-172FFD06E1A5}" srcOrd="1" destOrd="0" parTransId="{49B7EBEB-722C-440C-AFEF-77AA9DF74B58}" sibTransId="{88657E9A-8BA9-4982-9E16-DE7056CA5F4C}"/>
    <dgm:cxn modelId="{6506A7CF-4707-4CE5-B225-F7651EDE75FC}" srcId="{E67482F1-17F6-40F3-B376-3107CCCF40D0}" destId="{9F717902-6371-4859-9749-12A04D58E549}" srcOrd="3" destOrd="0" parTransId="{4AA65E6A-38AA-4EFE-B2F7-481B32373A2A}" sibTransId="{3539DDF7-37B4-44C7-BB63-2DBD39F47904}"/>
    <dgm:cxn modelId="{75CE18E2-C514-4B56-A74B-1001F456BA31}" type="presOf" srcId="{2F4E4C1C-276C-4084-89D2-75EF7F74F025}" destId="{C9453F4F-E738-439F-9C00-F0C970716E4E}" srcOrd="0" destOrd="7" presId="urn:microsoft.com/office/officeart/2024/layout/HorizontalActionList"/>
    <dgm:cxn modelId="{260B68EC-70F6-4555-8BB8-0A5B941B6660}" srcId="{E67482F1-17F6-40F3-B376-3107CCCF40D0}" destId="{117151AF-1CFE-4C1E-9A63-7081620286A6}" srcOrd="4" destOrd="0" parTransId="{7F5D295A-5690-4E16-877B-57F6EF292096}" sibTransId="{EC75EA15-2F3D-43D3-8E42-E72145F5BEFB}"/>
    <dgm:cxn modelId="{1C66CDEC-A7CE-402F-8166-E66983012EE6}" srcId="{10F4AB58-502B-47C7-AE04-A476C62B4F93}" destId="{C48B4FE3-4F39-4D4A-AB42-B6866D593828}" srcOrd="2" destOrd="0" parTransId="{2F90BA14-F8BA-45E9-8B26-4A5D619F3B55}" sibTransId="{DACE4BD0-CA83-4711-9FD9-2573372F38CE}"/>
    <dgm:cxn modelId="{C96A65F5-71C5-484D-A540-8B4201C548EA}" type="presOf" srcId="{2DED4D0E-1AD4-41BA-B08C-D4870EA3943E}" destId="{B57F71E1-850D-406A-B212-F976D9281B20}" srcOrd="0" destOrd="2" presId="urn:microsoft.com/office/officeart/2024/layout/HorizontalActionList"/>
    <dgm:cxn modelId="{F80301FC-06F6-4644-AA8F-71789129FE24}" type="presParOf" srcId="{DE49865D-4CDA-4252-847A-182568F38BED}" destId="{E3C7F93A-1458-478D-BEB3-884A7FC84E39}" srcOrd="0" destOrd="0" presId="urn:microsoft.com/office/officeart/2024/layout/HorizontalActionList"/>
    <dgm:cxn modelId="{1A198137-B9B8-4EA1-99C6-0C63DD59FBD4}" type="presParOf" srcId="{E3C7F93A-1458-478D-BEB3-884A7FC84E39}" destId="{8BA60D0E-3211-4D44-BDAA-2F419180B44F}" srcOrd="0" destOrd="0" presId="urn:microsoft.com/office/officeart/2024/layout/HorizontalActionList"/>
    <dgm:cxn modelId="{ABE97EC0-3F20-4384-AE95-53DF6C080386}" type="presParOf" srcId="{E3C7F93A-1458-478D-BEB3-884A7FC84E39}" destId="{C9453F4F-E738-439F-9C00-F0C970716E4E}" srcOrd="1" destOrd="0" presId="urn:microsoft.com/office/officeart/2024/layout/HorizontalActionList"/>
    <dgm:cxn modelId="{4D5452C2-41CE-4FE1-A8D1-4735106EB29E}" type="presParOf" srcId="{DE49865D-4CDA-4252-847A-182568F38BED}" destId="{3F064561-6019-46F6-88AA-5CB72C1906FE}" srcOrd="1" destOrd="0" presId="urn:microsoft.com/office/officeart/2024/layout/HorizontalActionList"/>
    <dgm:cxn modelId="{50EFB8AA-F022-4EB5-AF82-AA42483EE5FD}" type="presParOf" srcId="{DE49865D-4CDA-4252-847A-182568F38BED}" destId="{A4553F64-150A-4F98-A83A-0F93C3648570}" srcOrd="2" destOrd="0" presId="urn:microsoft.com/office/officeart/2024/layout/HorizontalActionList"/>
    <dgm:cxn modelId="{CE9E918A-AE8C-495F-A8D0-CE818E320D34}" type="presParOf" srcId="{A4553F64-150A-4F98-A83A-0F93C3648570}" destId="{1B12262C-6CA5-4213-B95D-3ECF285C7CC3}" srcOrd="0" destOrd="0" presId="urn:microsoft.com/office/officeart/2024/layout/HorizontalActionList"/>
    <dgm:cxn modelId="{0A66508B-CAFF-4569-BDF9-C17F4E65C968}" type="presParOf" srcId="{A4553F64-150A-4F98-A83A-0F93C3648570}" destId="{B57F71E1-850D-406A-B212-F976D9281B20}" srcOrd="1" destOrd="0" presId="urn:microsoft.com/office/officeart/2024/layout/HorizontalAction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0FE52FA-0A74-40E9-86B4-A03E37D3348F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86E300D-3B2E-4F09-9A67-CE6EF6CD3562}">
      <dgm:prSet/>
      <dgm:spPr/>
      <dgm:t>
        <a:bodyPr/>
        <a:lstStyle/>
        <a:p>
          <a:r>
            <a:rPr lang="en-AU" b="1"/>
            <a:t>3 hour Rule </a:t>
          </a:r>
          <a:r>
            <a:rPr lang="en-AU"/>
            <a:t>: </a:t>
          </a:r>
          <a:r>
            <a:rPr lang="en-US"/>
            <a:t>Residents should not sit for more than </a:t>
          </a:r>
          <a:r>
            <a:rPr lang="en-US" b="1"/>
            <a:t>3 hours</a:t>
          </a:r>
          <a:r>
            <a:rPr lang="en-US"/>
            <a:t> at a time without a full "pressure relief" break (returning to bed or a standing transfer)</a:t>
          </a:r>
        </a:p>
      </dgm:t>
    </dgm:pt>
    <dgm:pt modelId="{E74E01A8-BF01-480B-8337-672AE954F505}" type="parTrans" cxnId="{A5C4C627-F037-4118-831E-BDB56A14A951}">
      <dgm:prSet/>
      <dgm:spPr/>
      <dgm:t>
        <a:bodyPr/>
        <a:lstStyle/>
        <a:p>
          <a:endParaRPr lang="en-US"/>
        </a:p>
      </dgm:t>
    </dgm:pt>
    <dgm:pt modelId="{2D662656-22E9-4303-8469-6B3D8F7E7599}" type="sibTrans" cxnId="{A5C4C627-F037-4118-831E-BDB56A14A951}">
      <dgm:prSet/>
      <dgm:spPr/>
      <dgm:t>
        <a:bodyPr/>
        <a:lstStyle/>
        <a:p>
          <a:endParaRPr lang="en-US"/>
        </a:p>
      </dgm:t>
    </dgm:pt>
    <dgm:pt modelId="{9CEEA5ED-FAED-4E14-BD56-ABC99EC4BFD3}">
      <dgm:prSet/>
      <dgm:spPr/>
      <dgm:t>
        <a:bodyPr/>
        <a:lstStyle/>
        <a:p>
          <a:r>
            <a:rPr lang="en-US" b="1"/>
            <a:t>The “1- hour Micro-Shift":</a:t>
          </a:r>
          <a:r>
            <a:rPr lang="en-US"/>
            <a:t> Every hour, staff should assist the resident to tilt the chair back further or adjust their position slightly to shift where the weight is concentrated.</a:t>
          </a:r>
        </a:p>
      </dgm:t>
    </dgm:pt>
    <dgm:pt modelId="{25FB8F66-0460-49BF-96F5-055CA8FE696B}" type="parTrans" cxnId="{E35048E0-A384-400B-99E1-98DB22B4DD0C}">
      <dgm:prSet/>
      <dgm:spPr/>
      <dgm:t>
        <a:bodyPr/>
        <a:lstStyle/>
        <a:p>
          <a:endParaRPr lang="en-US"/>
        </a:p>
      </dgm:t>
    </dgm:pt>
    <dgm:pt modelId="{55D0CB49-3A29-4261-8F84-B9BA93971BDB}" type="sibTrans" cxnId="{E35048E0-A384-400B-99E1-98DB22B4DD0C}">
      <dgm:prSet/>
      <dgm:spPr/>
      <dgm:t>
        <a:bodyPr/>
        <a:lstStyle/>
        <a:p>
          <a:endParaRPr lang="en-US"/>
        </a:p>
      </dgm:t>
    </dgm:pt>
    <dgm:pt modelId="{F3226122-7CBB-453E-BA19-130CBCACBA18}">
      <dgm:prSet/>
      <dgm:spPr/>
      <dgm:t>
        <a:bodyPr/>
        <a:lstStyle/>
        <a:p>
          <a:r>
            <a:rPr lang="en-US" dirty="0"/>
            <a:t>Use </a:t>
          </a:r>
          <a:r>
            <a:rPr lang="en-US" b="1" dirty="0"/>
            <a:t>Heel Protectors</a:t>
          </a:r>
          <a:r>
            <a:rPr lang="en-US" dirty="0"/>
            <a:t> </a:t>
          </a:r>
          <a:r>
            <a:rPr lang="en-US" b="1" dirty="0"/>
            <a:t>IF</a:t>
          </a:r>
          <a:r>
            <a:rPr lang="en-US" dirty="0"/>
            <a:t> heels are in contact to the surface of chair.</a:t>
          </a:r>
        </a:p>
      </dgm:t>
    </dgm:pt>
    <dgm:pt modelId="{303317DE-AA4E-499C-8CB3-7B50AC3D58C4}" type="parTrans" cxnId="{70C4A163-108B-477B-926D-5FD83B89569B}">
      <dgm:prSet/>
      <dgm:spPr/>
      <dgm:t>
        <a:bodyPr/>
        <a:lstStyle/>
        <a:p>
          <a:endParaRPr lang="en-US"/>
        </a:p>
      </dgm:t>
    </dgm:pt>
    <dgm:pt modelId="{117B85CF-97AF-46CD-836E-22B3BECDD393}" type="sibTrans" cxnId="{70C4A163-108B-477B-926D-5FD83B89569B}">
      <dgm:prSet/>
      <dgm:spPr/>
      <dgm:t>
        <a:bodyPr/>
        <a:lstStyle/>
        <a:p>
          <a:endParaRPr lang="en-US"/>
        </a:p>
      </dgm:t>
    </dgm:pt>
    <dgm:pt modelId="{30E8B5EB-A8DA-47A7-81D1-8BE4961F1E4A}" type="pres">
      <dgm:prSet presAssocID="{70FE52FA-0A74-40E9-86B4-A03E37D3348F}" presName="linear" presStyleCnt="0">
        <dgm:presLayoutVars>
          <dgm:animLvl val="lvl"/>
          <dgm:resizeHandles val="exact"/>
        </dgm:presLayoutVars>
      </dgm:prSet>
      <dgm:spPr/>
    </dgm:pt>
    <dgm:pt modelId="{7E4E255C-95EF-46B1-A246-F0984C4E8D09}" type="pres">
      <dgm:prSet presAssocID="{286E300D-3B2E-4F09-9A67-CE6EF6CD356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33899961-DE8B-4D0A-AB6A-90CA6B2AE295}" type="pres">
      <dgm:prSet presAssocID="{2D662656-22E9-4303-8469-6B3D8F7E7599}" presName="spacer" presStyleCnt="0"/>
      <dgm:spPr/>
    </dgm:pt>
    <dgm:pt modelId="{241BEEAE-F9DE-42D8-95A3-35E2D6169336}" type="pres">
      <dgm:prSet presAssocID="{9CEEA5ED-FAED-4E14-BD56-ABC99EC4BFD3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DB2DB0AB-3FB6-4881-BB23-3FD462417BD7}" type="pres">
      <dgm:prSet presAssocID="{55D0CB49-3A29-4261-8F84-B9BA93971BDB}" presName="spacer" presStyleCnt="0"/>
      <dgm:spPr/>
    </dgm:pt>
    <dgm:pt modelId="{67876DDF-2F46-4BFA-ABBB-4E1EB33C791C}" type="pres">
      <dgm:prSet presAssocID="{F3226122-7CBB-453E-BA19-130CBCACBA18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F2546E06-24AB-4571-9935-325347BB7FBC}" type="presOf" srcId="{286E300D-3B2E-4F09-9A67-CE6EF6CD3562}" destId="{7E4E255C-95EF-46B1-A246-F0984C4E8D09}" srcOrd="0" destOrd="0" presId="urn:microsoft.com/office/officeart/2005/8/layout/vList2"/>
    <dgm:cxn modelId="{A5C4C627-F037-4118-831E-BDB56A14A951}" srcId="{70FE52FA-0A74-40E9-86B4-A03E37D3348F}" destId="{286E300D-3B2E-4F09-9A67-CE6EF6CD3562}" srcOrd="0" destOrd="0" parTransId="{E74E01A8-BF01-480B-8337-672AE954F505}" sibTransId="{2D662656-22E9-4303-8469-6B3D8F7E7599}"/>
    <dgm:cxn modelId="{C4C8422B-4F47-42D2-9AC2-407DB16ADFC8}" type="presOf" srcId="{9CEEA5ED-FAED-4E14-BD56-ABC99EC4BFD3}" destId="{241BEEAE-F9DE-42D8-95A3-35E2D6169336}" srcOrd="0" destOrd="0" presId="urn:microsoft.com/office/officeart/2005/8/layout/vList2"/>
    <dgm:cxn modelId="{F0423835-8428-4EB1-B8CB-BA4A2568B632}" type="presOf" srcId="{70FE52FA-0A74-40E9-86B4-A03E37D3348F}" destId="{30E8B5EB-A8DA-47A7-81D1-8BE4961F1E4A}" srcOrd="0" destOrd="0" presId="urn:microsoft.com/office/officeart/2005/8/layout/vList2"/>
    <dgm:cxn modelId="{70C4A163-108B-477B-926D-5FD83B89569B}" srcId="{70FE52FA-0A74-40E9-86B4-A03E37D3348F}" destId="{F3226122-7CBB-453E-BA19-130CBCACBA18}" srcOrd="2" destOrd="0" parTransId="{303317DE-AA4E-499C-8CB3-7B50AC3D58C4}" sibTransId="{117B85CF-97AF-46CD-836E-22B3BECDD393}"/>
    <dgm:cxn modelId="{593A16B6-AE84-4CB9-82FC-0C614229FFF0}" type="presOf" srcId="{F3226122-7CBB-453E-BA19-130CBCACBA18}" destId="{67876DDF-2F46-4BFA-ABBB-4E1EB33C791C}" srcOrd="0" destOrd="0" presId="urn:microsoft.com/office/officeart/2005/8/layout/vList2"/>
    <dgm:cxn modelId="{E35048E0-A384-400B-99E1-98DB22B4DD0C}" srcId="{70FE52FA-0A74-40E9-86B4-A03E37D3348F}" destId="{9CEEA5ED-FAED-4E14-BD56-ABC99EC4BFD3}" srcOrd="1" destOrd="0" parTransId="{25FB8F66-0460-49BF-96F5-055CA8FE696B}" sibTransId="{55D0CB49-3A29-4261-8F84-B9BA93971BDB}"/>
    <dgm:cxn modelId="{0A684D89-2D0B-4C20-9AD5-72212C191847}" type="presParOf" srcId="{30E8B5EB-A8DA-47A7-81D1-8BE4961F1E4A}" destId="{7E4E255C-95EF-46B1-A246-F0984C4E8D09}" srcOrd="0" destOrd="0" presId="urn:microsoft.com/office/officeart/2005/8/layout/vList2"/>
    <dgm:cxn modelId="{29F55A8D-2B4E-4A92-ADE3-B89C94ED359A}" type="presParOf" srcId="{30E8B5EB-A8DA-47A7-81D1-8BE4961F1E4A}" destId="{33899961-DE8B-4D0A-AB6A-90CA6B2AE295}" srcOrd="1" destOrd="0" presId="urn:microsoft.com/office/officeart/2005/8/layout/vList2"/>
    <dgm:cxn modelId="{0DEA094A-3752-449F-B225-4E6D5A35BA1E}" type="presParOf" srcId="{30E8B5EB-A8DA-47A7-81D1-8BE4961F1E4A}" destId="{241BEEAE-F9DE-42D8-95A3-35E2D6169336}" srcOrd="2" destOrd="0" presId="urn:microsoft.com/office/officeart/2005/8/layout/vList2"/>
    <dgm:cxn modelId="{0134580A-4F0F-46C4-9C4B-AEDF4EC289CF}" type="presParOf" srcId="{30E8B5EB-A8DA-47A7-81D1-8BE4961F1E4A}" destId="{DB2DB0AB-3FB6-4881-BB23-3FD462417BD7}" srcOrd="3" destOrd="0" presId="urn:microsoft.com/office/officeart/2005/8/layout/vList2"/>
    <dgm:cxn modelId="{A227F37B-4898-4F2A-BF1D-A5F4CE081314}" type="presParOf" srcId="{30E8B5EB-A8DA-47A7-81D1-8BE4961F1E4A}" destId="{67876DDF-2F46-4BFA-ABBB-4E1EB33C791C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9453F4F-E738-439F-9C00-F0C970716E4E}">
      <dsp:nvSpPr>
        <dsp:cNvPr id="0" name=""/>
        <dsp:cNvSpPr/>
      </dsp:nvSpPr>
      <dsp:spPr>
        <a:xfrm rot="10800000">
          <a:off x="3515" y="1478799"/>
          <a:ext cx="3214572" cy="3736609"/>
        </a:xfrm>
        <a:prstGeom prst="round2SameRect">
          <a:avLst>
            <a:gd name="adj1" fmla="val 15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6084" tIns="136084" rIns="136084" bIns="136084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Amita Joshi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Anisha Adhikari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Bindu Mali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Bishnu </a:t>
          </a:r>
          <a:r>
            <a:rPr lang="en-AU" sz="1800" b="1" kern="1200" dirty="0" err="1"/>
            <a:t>Shyanbo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Dikshya Rai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Jin Song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Kanchan Mahat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Purum Go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Seema Malla</a:t>
          </a:r>
          <a:endParaRPr lang="en-US" sz="1800" kern="1200" dirty="0"/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800" b="1" kern="1200" dirty="0"/>
            <a:t>Johua Jang</a:t>
          </a:r>
          <a:endParaRPr lang="en-US" sz="1800" kern="1200" dirty="0"/>
        </a:p>
      </dsp:txBody>
      <dsp:txXfrm rot="10800000">
        <a:off x="144742" y="1478799"/>
        <a:ext cx="2932118" cy="3595382"/>
      </dsp:txXfrm>
    </dsp:sp>
    <dsp:sp modelId="{8BA60D0E-3211-4D44-BDAA-2F419180B44F}">
      <dsp:nvSpPr>
        <dsp:cNvPr id="0" name=""/>
        <dsp:cNvSpPr/>
      </dsp:nvSpPr>
      <dsp:spPr>
        <a:xfrm>
          <a:off x="3515" y="543359"/>
          <a:ext cx="3214572" cy="964371"/>
        </a:xfrm>
        <a:prstGeom prst="round2SameRect">
          <a:avLst>
            <a:gd name="adj1" fmla="val 45000"/>
            <a:gd name="adj2" fmla="val 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23" tIns="254023" rIns="254023" bIns="254023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300" b="1" kern="1200" dirty="0"/>
            <a:t>Nurses</a:t>
          </a:r>
          <a:endParaRPr lang="en-US" sz="2300" kern="1200" dirty="0"/>
        </a:p>
      </dsp:txBody>
      <dsp:txXfrm>
        <a:off x="130620" y="670464"/>
        <a:ext cx="2960362" cy="837266"/>
      </dsp:txXfrm>
    </dsp:sp>
    <dsp:sp modelId="{B57F71E1-850D-406A-B212-F976D9281B20}">
      <dsp:nvSpPr>
        <dsp:cNvPr id="0" name=""/>
        <dsp:cNvSpPr/>
      </dsp:nvSpPr>
      <dsp:spPr>
        <a:xfrm rot="10800000">
          <a:off x="3325982" y="1478799"/>
          <a:ext cx="3214572" cy="3736609"/>
        </a:xfrm>
        <a:prstGeom prst="round2SameRect">
          <a:avLst>
            <a:gd name="adj1" fmla="val 15000"/>
            <a:gd name="adj2" fmla="val 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36084" tIns="136084" rIns="136084" bIns="136084" numCol="1" spcCol="1270" anchor="t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b="1" i="0" kern="1200" dirty="0"/>
            <a:t>Manisha Kandel</a:t>
          </a:r>
          <a:endParaRPr lang="en-US" sz="1700" b="1" kern="1200" dirty="0"/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b="1" i="0" kern="1200" dirty="0"/>
            <a:t>Ritika Khatri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b="1" i="0" kern="1200" dirty="0"/>
            <a:t>Tania Blundell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b="1" i="0" kern="1200" dirty="0"/>
            <a:t>Joyce Manero</a:t>
          </a:r>
        </a:p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1700" b="1" i="0" kern="1200"/>
            <a:t>Greg White</a:t>
          </a:r>
          <a:endParaRPr lang="en-AU" sz="1700" b="1" i="0" kern="1200" dirty="0"/>
        </a:p>
      </dsp:txBody>
      <dsp:txXfrm rot="10800000">
        <a:off x="3467209" y="1478799"/>
        <a:ext cx="2932118" cy="3595382"/>
      </dsp:txXfrm>
    </dsp:sp>
    <dsp:sp modelId="{1B12262C-6CA5-4213-B95D-3ECF285C7CC3}">
      <dsp:nvSpPr>
        <dsp:cNvPr id="0" name=""/>
        <dsp:cNvSpPr/>
      </dsp:nvSpPr>
      <dsp:spPr>
        <a:xfrm>
          <a:off x="3325982" y="543359"/>
          <a:ext cx="3214572" cy="964371"/>
        </a:xfrm>
        <a:prstGeom prst="round2SameRect">
          <a:avLst>
            <a:gd name="adj1" fmla="val 45000"/>
            <a:gd name="adj2" fmla="val 0"/>
          </a:avLst>
        </a:prstGeom>
        <a:gradFill rotWithShape="0">
          <a:gsLst>
            <a:gs pos="0">
              <a:schemeClr val="accent2">
                <a:hueOff val="6443614"/>
                <a:satOff val="-18493"/>
                <a:lumOff val="-2960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6443614"/>
                <a:satOff val="-18493"/>
                <a:lumOff val="-2960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6443614"/>
                <a:satOff val="-18493"/>
                <a:lumOff val="-2960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23" tIns="254023" rIns="254023" bIns="254023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Carers</a:t>
          </a:r>
        </a:p>
      </dsp:txBody>
      <dsp:txXfrm>
        <a:off x="3453087" y="670464"/>
        <a:ext cx="2960362" cy="8372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4E255C-95EF-46B1-A246-F0984C4E8D09}">
      <dsp:nvSpPr>
        <dsp:cNvPr id="0" name=""/>
        <dsp:cNvSpPr/>
      </dsp:nvSpPr>
      <dsp:spPr>
        <a:xfrm>
          <a:off x="0" y="109514"/>
          <a:ext cx="6253721" cy="15701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AU" sz="2200" b="1" kern="1200"/>
            <a:t>3 hour Rule </a:t>
          </a:r>
          <a:r>
            <a:rPr lang="en-AU" sz="2200" kern="1200"/>
            <a:t>: </a:t>
          </a:r>
          <a:r>
            <a:rPr lang="en-US" sz="2200" kern="1200"/>
            <a:t>Residents should not sit for more than </a:t>
          </a:r>
          <a:r>
            <a:rPr lang="en-US" sz="2200" b="1" kern="1200"/>
            <a:t>3 hours</a:t>
          </a:r>
          <a:r>
            <a:rPr lang="en-US" sz="2200" kern="1200"/>
            <a:t> at a time without a full "pressure relief" break (returning to bed or a standing transfer)</a:t>
          </a:r>
        </a:p>
      </dsp:txBody>
      <dsp:txXfrm>
        <a:off x="76648" y="186162"/>
        <a:ext cx="6100425" cy="1416844"/>
      </dsp:txXfrm>
    </dsp:sp>
    <dsp:sp modelId="{241BEEAE-F9DE-42D8-95A3-35E2D6169336}">
      <dsp:nvSpPr>
        <dsp:cNvPr id="0" name=""/>
        <dsp:cNvSpPr/>
      </dsp:nvSpPr>
      <dsp:spPr>
        <a:xfrm>
          <a:off x="0" y="1743014"/>
          <a:ext cx="6253721" cy="1570140"/>
        </a:xfrm>
        <a:prstGeom prst="round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/>
            <a:t>The “1- hour Micro-Shift":</a:t>
          </a:r>
          <a:r>
            <a:rPr lang="en-US" sz="2200" kern="1200"/>
            <a:t> Every hour, staff should assist the resident to tilt the chair back further or adjust their position slightly to shift where the weight is concentrated.</a:t>
          </a:r>
        </a:p>
      </dsp:txBody>
      <dsp:txXfrm>
        <a:off x="76648" y="1819662"/>
        <a:ext cx="6100425" cy="1416844"/>
      </dsp:txXfrm>
    </dsp:sp>
    <dsp:sp modelId="{67876DDF-2F46-4BFA-ABBB-4E1EB33C791C}">
      <dsp:nvSpPr>
        <dsp:cNvPr id="0" name=""/>
        <dsp:cNvSpPr/>
      </dsp:nvSpPr>
      <dsp:spPr>
        <a:xfrm>
          <a:off x="0" y="3376515"/>
          <a:ext cx="6253721" cy="1570140"/>
        </a:xfrm>
        <a:prstGeom prst="round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Use </a:t>
          </a:r>
          <a:r>
            <a:rPr lang="en-US" sz="2200" b="1" kern="1200" dirty="0"/>
            <a:t>Heel Protectors</a:t>
          </a:r>
          <a:r>
            <a:rPr lang="en-US" sz="2200" kern="1200" dirty="0"/>
            <a:t> </a:t>
          </a:r>
          <a:r>
            <a:rPr lang="en-US" sz="2200" b="1" kern="1200" dirty="0"/>
            <a:t>IF</a:t>
          </a:r>
          <a:r>
            <a:rPr lang="en-US" sz="2200" kern="1200" dirty="0"/>
            <a:t> heels are in contact to the surface of chair.</a:t>
          </a:r>
        </a:p>
      </dsp:txBody>
      <dsp:txXfrm>
        <a:off x="76648" y="3453163"/>
        <a:ext cx="6100425" cy="14168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layout/HorizontalActionList">
  <dgm:title val=""/>
  <dgm:desc val=""/>
  <dgm:catLst>
    <dgm:cat type="list" pri="805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95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bgOutline"/>
      <dgm:constr type="primFontSz" for="des" forName="parTx" val="54"/>
      <dgm:constr type="primFontSz" for="des" forName="bgOutline" refType="primFontSz" refFor="des" refForName="parTx" op="lte" fact="0.75"/>
      <dgm:constr type="h" for="des" forName="bgOutline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bgOutline"/>
          <dgm:constr type="t" for="ch" forName="bgOutline" refType="h" refFor="ch" refForName="parTx" fact="0.97"/>
          <dgm:constr type="w" for="ch" forName="bgOutline" refType="w"/>
          <dgm:constr type="h" for="ch" forName="bgOutline" refType="h" fact="0.75"/>
        </dgm:constrLst>
        <dgm:ruleLst/>
        <dgm:layoutNode name="parTx" styleLbl="alignNode1">
          <dgm:varLst>
            <dgm:chMax val="0"/>
            <dgm:chPref val="0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ound2SameRect" r:blip="" zOrderOff="3">
            <dgm:adjLst>
              <dgm:adj idx="1" val="0.45"/>
            </dgm:adjLst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primFontSz" val="14" fact="NaN" max="NaN"/>
          </dgm:ruleLst>
        </dgm:layoutNode>
        <dgm:layoutNode name="bgOutline" styleLbl="fgAcc1">
          <dgm:varLst>
            <dgm:bulletEnabled/>
          </dgm:varLst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rot="180" type="round2SameRect" r:blip="">
            <dgm:adjLst>
              <dgm:adj idx="1" val="0.15"/>
              <dgm:adj idx="2" val="0"/>
            </dgm:adjLst>
          </dgm:shape>
          <dgm:presOf axis="des" ptType="node"/>
          <dgm:constrLst>
            <dgm:constr type="primFontSz" val="28"/>
            <dgm:constr type="tMarg" refType="w" fact="0.12"/>
            <dgm:constr type="bMarg" refType="w" fact="0.12"/>
            <dgm:constr type="lMarg" refType="w" fact="0.12"/>
            <dgm:constr type="rMarg" refType="w" fact="0.12"/>
          </dgm:constrLst>
          <dgm:ruleLst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908A0F-7D69-45E0-BAD4-7F20CEFB249B}" type="datetimeFigureOut">
              <a:rPr lang="en-AU" smtClean="0"/>
              <a:t>12/06/2026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F507A1-21FE-419C-A2B6-D1DDA023C45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456711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507A1-21FE-419C-A2B6-D1DDA023C456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7352912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507A1-21FE-419C-A2B6-D1DDA023C456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02904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/>
              <a:t>Air mattress: photo in the slide</a:t>
            </a:r>
          </a:p>
          <a:p>
            <a:endParaRPr lang="en-AU"/>
          </a:p>
          <a:p>
            <a:r>
              <a:rPr lang="en-AU"/>
              <a:t>Other Interventions: Bed cradle, </a:t>
            </a:r>
            <a:r>
              <a:rPr lang="en-AU" err="1"/>
              <a:t>Dermasaver</a:t>
            </a:r>
            <a:r>
              <a:rPr lang="en-AU"/>
              <a:t> heel elevator, Z-flex foam boot, Pillow, Dressings</a:t>
            </a:r>
          </a:p>
          <a:p>
            <a:endParaRPr lang="en-AU"/>
          </a:p>
          <a:p>
            <a:r>
              <a:rPr lang="en-AU"/>
              <a:t>Moisture and Skin barrier: </a:t>
            </a:r>
            <a:r>
              <a:rPr lang="en-AU" err="1"/>
              <a:t>Molicare</a:t>
            </a:r>
            <a:r>
              <a:rPr lang="en-AU"/>
              <a:t> Barrier cream, </a:t>
            </a:r>
            <a:r>
              <a:rPr lang="en-AU" err="1"/>
              <a:t>Sudocrem</a:t>
            </a:r>
            <a:r>
              <a:rPr lang="en-AU"/>
              <a:t>, Continence pads</a:t>
            </a:r>
          </a:p>
          <a:p>
            <a:endParaRPr lang="en-AU"/>
          </a:p>
          <a:p>
            <a:r>
              <a:rPr lang="en-AU"/>
              <a:t>Medical Devices: Urinary catheter, Nasal spec/prong for oxygen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507A1-21FE-419C-A2B6-D1DDA023C456}" type="slidenum">
              <a:rPr lang="en-AU" smtClean="0"/>
              <a:t>12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42531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F507A1-21FE-419C-A2B6-D1DDA023C456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81122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B0562981-9F3E-469E-A742-E155B84AFE4B}"/>
              </a:ext>
            </a:extLst>
          </p:cNvPr>
          <p:cNvSpPr txBox="1"/>
          <p:nvPr userDrawn="1"/>
        </p:nvSpPr>
        <p:spPr>
          <a:xfrm>
            <a:off x="0" y="5173505"/>
            <a:ext cx="12192000" cy="1684495"/>
          </a:xfrm>
          <a:prstGeom prst="rect">
            <a:avLst/>
          </a:prstGeom>
          <a:solidFill>
            <a:srgbClr val="009182"/>
          </a:solidFill>
        </p:spPr>
        <p:txBody>
          <a:bodyPr wrap="square" rtlCol="0">
            <a:spAutoFit/>
          </a:bodyPr>
          <a:lstStyle/>
          <a:p>
            <a:endParaRPr lang="en-AU"/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DAC7A557-3745-44BE-A6CD-1999EE3A82C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4876" y="5173505"/>
            <a:ext cx="1882245" cy="107039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E1A806A-BF09-4043-BAD5-7A38BD2227D3}"/>
              </a:ext>
            </a:extLst>
          </p:cNvPr>
          <p:cNvSpPr txBox="1"/>
          <p:nvPr userDrawn="1"/>
        </p:nvSpPr>
        <p:spPr>
          <a:xfrm>
            <a:off x="3300412" y="6243898"/>
            <a:ext cx="559117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>
                <a:solidFill>
                  <a:srgbClr val="D7D7D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HOME SUPPORT | RESIDENTIAL | THERAPY &amp; WELLNESS </a:t>
            </a:r>
            <a:endParaRPr lang="en-AU" sz="1200">
              <a:solidFill>
                <a:srgbClr val="D7D7D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B1F24FB1-8C9D-4A15-9E77-A86096C1FC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487"/>
          <a:stretch/>
        </p:blipFill>
        <p:spPr>
          <a:xfrm>
            <a:off x="9847245" y="-1"/>
            <a:ext cx="2242177" cy="2734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096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12/06/2026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1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CF5AA08-66DB-482D-A353-CA635FB79E46}"/>
              </a:ext>
            </a:extLst>
          </p:cNvPr>
          <p:cNvSpPr txBox="1"/>
          <p:nvPr/>
        </p:nvSpPr>
        <p:spPr>
          <a:xfrm>
            <a:off x="1252808" y="1108568"/>
            <a:ext cx="9686384" cy="156966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sz="4800" dirty="0">
                <a:solidFill>
                  <a:srgbClr val="05504B"/>
                </a:solidFill>
                <a:latin typeface="Arial"/>
                <a:cs typeface="Arial"/>
              </a:rPr>
              <a:t>Pressure Injury </a:t>
            </a:r>
          </a:p>
          <a:p>
            <a:pPr algn="ctr"/>
            <a:r>
              <a:rPr lang="en-US" sz="4800" dirty="0">
                <a:solidFill>
                  <a:srgbClr val="05504B"/>
                </a:solidFill>
                <a:latin typeface="Arial"/>
                <a:cs typeface="Arial"/>
              </a:rPr>
              <a:t>Champions Training</a:t>
            </a:r>
            <a:endParaRPr lang="en-AU" sz="48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F18356B-626C-70CF-773A-A047E1F17660}"/>
              </a:ext>
            </a:extLst>
          </p:cNvPr>
          <p:cNvSpPr txBox="1"/>
          <p:nvPr/>
        </p:nvSpPr>
        <p:spPr>
          <a:xfrm>
            <a:off x="1011025" y="3059668"/>
            <a:ext cx="87551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Emma Burke – Manager, Strategic Projects</a:t>
            </a:r>
            <a:endParaRPr lang="en-AU" sz="32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ECABEA-5654-5DE2-E2F5-43BFFE56B2CA}"/>
              </a:ext>
            </a:extLst>
          </p:cNvPr>
          <p:cNvSpPr txBox="1"/>
          <p:nvPr/>
        </p:nvSpPr>
        <p:spPr>
          <a:xfrm>
            <a:off x="1077013" y="3841217"/>
            <a:ext cx="609442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&amp; 4 June 2026</a:t>
            </a:r>
            <a:endParaRPr lang="en-AU" sz="24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4175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44F296-C453-E75B-AF2C-FBE6D99B263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9" r="8304"/>
          <a:stretch>
            <a:fillRect/>
          </a:stretch>
        </p:blipFill>
        <p:spPr>
          <a:xfrm>
            <a:off x="-1657987" y="10"/>
            <a:ext cx="8096494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022338-0AE3-7D59-818F-ED8F67677A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5365" y="251688"/>
            <a:ext cx="4364468" cy="744584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Today’s Session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A1EE7C3-3CBE-B49A-9335-5E54DA8F5F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725366" y="1305017"/>
            <a:ext cx="5463586" cy="4871946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3600" dirty="0"/>
              <a:t>Role of Champions</a:t>
            </a:r>
          </a:p>
          <a:p>
            <a:pPr>
              <a:lnSpc>
                <a:spcPct val="150000"/>
              </a:lnSpc>
            </a:pPr>
            <a:r>
              <a:rPr lang="en-AU" sz="3600" dirty="0"/>
              <a:t>Repositioning Frequency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Handover Whiteboards</a:t>
            </a:r>
          </a:p>
          <a:p>
            <a:pPr>
              <a:lnSpc>
                <a:spcPct val="150000"/>
              </a:lnSpc>
            </a:pPr>
            <a:r>
              <a:rPr lang="en-AU" sz="3600" dirty="0"/>
              <a:t>Visual Indicators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PI </a:t>
            </a:r>
            <a:r>
              <a:rPr lang="en-AU" sz="3600" dirty="0"/>
              <a:t>Risk Register</a:t>
            </a:r>
          </a:p>
          <a:p>
            <a:pPr eaLnBrk="0" fontAlgn="base" hangingPunct="0">
              <a:spcBef>
                <a:spcPct val="0"/>
              </a:spcBef>
              <a:spcAft>
                <a:spcPts val="1000"/>
              </a:spcAft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369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E64F51-8378-8E8F-096A-ED45CB4B3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ACF97D-3812-3A71-DB8E-64E9DE3ED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684" y="191726"/>
            <a:ext cx="6303958" cy="590699"/>
          </a:xfrm>
        </p:spPr>
        <p:txBody>
          <a:bodyPr anchor="b">
            <a:normAutofit/>
          </a:bodyPr>
          <a:lstStyle/>
          <a:p>
            <a:r>
              <a:rPr lang="en-AU" sz="3600" dirty="0">
                <a:solidFill>
                  <a:srgbClr val="05504B"/>
                </a:solidFill>
                <a:latin typeface="Arial"/>
                <a:cs typeface="Arial"/>
              </a:rPr>
              <a:t>Pressure Injury Champions</a:t>
            </a:r>
          </a:p>
        </p:txBody>
      </p:sp>
      <p:sp>
        <p:nvSpPr>
          <p:cNvPr id="8" name="AutoShape 2" descr="Generated image">
            <a:extLst>
              <a:ext uri="{FF2B5EF4-FFF2-40B4-BE49-F238E27FC236}">
                <a16:creationId xmlns:a16="http://schemas.microsoft.com/office/drawing/2014/main" id="{9FD653ED-B014-B15D-7086-B31AAA2DF6C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AU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B62A1158-F7EE-091B-C33B-5736B07D2B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8875809"/>
              </p:ext>
            </p:extLst>
          </p:nvPr>
        </p:nvGraphicFramePr>
        <p:xfrm>
          <a:off x="318642" y="1099232"/>
          <a:ext cx="6544071" cy="57587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F8394A8D-A653-07F2-B7A1-A0632F6B5E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8" b="368"/>
          <a:stretch/>
        </p:blipFill>
        <p:spPr>
          <a:xfrm>
            <a:off x="7010400" y="0"/>
            <a:ext cx="51816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0739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EF1AE-6083-927A-90FB-39A46F62A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26E9857-0992-07F2-F771-523118ADB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" r="93"/>
          <a:stretch/>
        </p:blipFill>
        <p:spPr>
          <a:xfrm>
            <a:off x="162831" y="10"/>
            <a:ext cx="6417078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7B34A83-3768-3147-9FC0-D732FC0E84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9909" y="290989"/>
            <a:ext cx="5177472" cy="815605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Role of Champions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810EA07-F9A4-4D00-E9F0-FEF3B90D2DD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579908" y="1106594"/>
            <a:ext cx="5612091" cy="575139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</a:pPr>
            <a:r>
              <a:rPr lang="en-US" altLang="en-US" sz="2400" dirty="0">
                <a:latin typeface="Arial" panose="020B0604020202020204" pitchFamily="34" charset="0"/>
              </a:rPr>
              <a:t>Advanced PI Management Knowledge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</a:pPr>
            <a:r>
              <a:rPr lang="en-US" altLang="en-US" sz="2400" dirty="0">
                <a:latin typeface="Arial" panose="020B0604020202020204" pitchFamily="34" charset="0"/>
              </a:rPr>
              <a:t>Assisting staff with: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Identification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Staging</a:t>
            </a:r>
          </a:p>
          <a:p>
            <a:pPr lvl="1" eaLnBrk="0" fontAlgn="base" hangingPunct="0">
              <a:lnSpc>
                <a:spcPct val="150000"/>
              </a:lnSpc>
              <a:spcBef>
                <a:spcPct val="0"/>
              </a:spcBef>
            </a:pPr>
            <a:r>
              <a:rPr lang="en-US" altLang="en-US" sz="2000" dirty="0">
                <a:latin typeface="Arial" panose="020B0604020202020204" pitchFamily="34" charset="0"/>
              </a:rPr>
              <a:t>Choosing intervention strategies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</a:pPr>
            <a:r>
              <a:rPr lang="en-US" altLang="en-US" sz="2400" dirty="0">
                <a:latin typeface="Arial" panose="020B0604020202020204" pitchFamily="34" charset="0"/>
              </a:rPr>
              <a:t>Ensure PI Management Tools are used correctly and effectively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</a:pPr>
            <a:r>
              <a:rPr lang="en-US" altLang="en-US" sz="2400" dirty="0">
                <a:latin typeface="Arial" panose="020B0604020202020204" pitchFamily="34" charset="0"/>
              </a:rPr>
              <a:t>Providing PI Management Tool training and ongoing coaching 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</a:pPr>
            <a:r>
              <a:rPr lang="en-US" altLang="en-US" sz="2400" dirty="0">
                <a:latin typeface="Arial" panose="020B0604020202020204" pitchFamily="34" charset="0"/>
              </a:rPr>
              <a:t>Encourage resident engagement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</a:pPr>
            <a:endParaRPr lang="en-US" altLang="en-US" sz="24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8738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10CAD-5945-33DA-8ADB-E282C84A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02C88F-AAD2-530C-E9B5-689BD5E974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860" y="186016"/>
            <a:ext cx="6486427" cy="973482"/>
          </a:xfrm>
        </p:spPr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Oversight and Monitoring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631CA26-9D29-CFFF-F239-6675BFAFE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115" y="1211352"/>
            <a:ext cx="11733885" cy="1482527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3200" b="1" kern="1200" dirty="0">
                <a:latin typeface="+mn-lt"/>
                <a:ea typeface="+mn-ea"/>
                <a:cs typeface="+mn-cs"/>
              </a:rPr>
              <a:t>Active Nurse Supervision:</a:t>
            </a:r>
            <a:r>
              <a:rPr lang="en-US" sz="3200" kern="1200" dirty="0">
                <a:latin typeface="+mn-lt"/>
                <a:ea typeface="+mn-ea"/>
                <a:cs typeface="+mn-cs"/>
              </a:rPr>
              <a:t> </a:t>
            </a:r>
          </a:p>
          <a:p>
            <a:pPr marL="0" indent="0">
              <a:buNone/>
            </a:pPr>
            <a:r>
              <a:rPr lang="en-US" kern="1200" dirty="0">
                <a:latin typeface="+mn-lt"/>
                <a:ea typeface="+mn-ea"/>
                <a:cs typeface="+mn-cs"/>
              </a:rPr>
              <a:t>PAC and repositioning adherence relies on continuous clinical leadership.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CD9522-580F-B7E0-38E4-55D43772B2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101419" y="2373368"/>
            <a:ext cx="6730738" cy="449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869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46DAB-F51F-F495-1BBE-383BDE4097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A0E07A-4DC4-9910-233C-2F4AAD5B3E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78" r="5578"/>
          <a:stretch/>
        </p:blipFill>
        <p:spPr>
          <a:xfrm>
            <a:off x="6645781" y="10"/>
            <a:ext cx="5546216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29FBC73-90FB-46E5-673D-C0BC26D4C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652" y="235483"/>
            <a:ext cx="5883737" cy="1140556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Resident Engagement</a:t>
            </a:r>
            <a:endParaRPr lang="en-AU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D3C791-16F0-29C9-ABEF-6CCD0C7FB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009" y="1448697"/>
            <a:ext cx="6026579" cy="504707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3600" dirty="0">
                <a:latin typeface="Arial"/>
                <a:cs typeface="Arial"/>
              </a:rPr>
              <a:t>Communication with residents and NOKs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Arial"/>
                <a:cs typeface="Arial"/>
              </a:rPr>
              <a:t>PI care needs</a:t>
            </a:r>
            <a:endParaRPr lang="en-US" sz="2400" b="1" dirty="0"/>
          </a:p>
          <a:p>
            <a:pPr>
              <a:lnSpc>
                <a:spcPct val="150000"/>
              </a:lnSpc>
            </a:pPr>
            <a:r>
              <a:rPr lang="en-US" sz="3600" dirty="0">
                <a:latin typeface="Arial"/>
                <a:cs typeface="Arial"/>
              </a:rPr>
              <a:t>PI risks and causes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Arial"/>
                <a:cs typeface="Arial"/>
              </a:rPr>
              <a:t>Risk of declining care</a:t>
            </a:r>
          </a:p>
          <a:p>
            <a:pPr>
              <a:lnSpc>
                <a:spcPct val="150000"/>
              </a:lnSpc>
            </a:pPr>
            <a:r>
              <a:rPr lang="en-US" sz="3600" dirty="0">
                <a:latin typeface="Arial"/>
                <a:cs typeface="Arial"/>
              </a:rPr>
              <a:t>Self management</a:t>
            </a:r>
            <a:endParaRPr lang="en-US" dirty="0"/>
          </a:p>
          <a:p>
            <a:pPr marL="0" inden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en-US" sz="2400" b="1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35EFB91-AE15-3A27-58B1-5155F35F62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342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C4793-BE7B-65BD-76E8-C4C57DCD19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F3E92-C62B-662A-8006-67405E3B0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3430" y="142061"/>
            <a:ext cx="6486427" cy="973482"/>
          </a:xfrm>
        </p:spPr>
        <p:txBody>
          <a:bodyPr>
            <a:normAutofit/>
          </a:bodyPr>
          <a:lstStyle/>
          <a:p>
            <a:r>
              <a:rPr lang="en-AU" sz="3600" dirty="0" err="1">
                <a:solidFill>
                  <a:srgbClr val="05504B"/>
                </a:solidFill>
                <a:latin typeface="Arial"/>
                <a:cs typeface="Arial"/>
              </a:rPr>
              <a:t>Indivisualised</a:t>
            </a:r>
            <a:r>
              <a:rPr lang="en-AU" sz="3600" dirty="0">
                <a:solidFill>
                  <a:srgbClr val="05504B"/>
                </a:solidFill>
                <a:latin typeface="Arial"/>
                <a:cs typeface="Arial"/>
              </a:rPr>
              <a:t> Reposition Plan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6B3963E-E54E-56B2-C397-0718343D5A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8271" y="1299583"/>
            <a:ext cx="6570482" cy="5149440"/>
          </a:xfrm>
        </p:spPr>
        <p:txBody>
          <a:bodyPr vert="horz" lIns="91440" tIns="45720" rIns="91440" bIns="45720" rtlCol="0">
            <a:normAutofit lnSpcReduction="10000"/>
          </a:bodyPr>
          <a:lstStyle/>
          <a:p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During The Day (0700-2100)  </a:t>
            </a:r>
          </a:p>
          <a:p>
            <a:pPr marL="0"/>
            <a:endParaRPr lang="en-US" sz="2400" dirty="0"/>
          </a:p>
          <a:p>
            <a:pPr marL="0"/>
            <a:r>
              <a:rPr lang="en-US" sz="2400" dirty="0"/>
              <a:t>Up to 3 hours lying on healthy sides  on air mattress</a:t>
            </a:r>
          </a:p>
          <a:p>
            <a:pPr marL="0"/>
            <a:endParaRPr lang="en-US" sz="2400" dirty="0"/>
          </a:p>
          <a:p>
            <a:pPr marL="0"/>
            <a:r>
              <a:rPr lang="en-US" sz="2400" dirty="0"/>
              <a:t>Limit to 2 hours on active pressure sites, unless advised to avoid completely by WNC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During the night (2100-0700)</a:t>
            </a:r>
          </a:p>
          <a:p>
            <a:pPr marL="0" indent="0">
              <a:buNone/>
            </a:pPr>
            <a:endParaRPr lang="en-US" sz="2400" b="1" dirty="0"/>
          </a:p>
          <a:p>
            <a:pPr marL="0"/>
            <a:r>
              <a:rPr lang="en-US" sz="2400" dirty="0"/>
              <a:t> Up to 4 hours unless specific regime prescribed by WNC/RNs</a:t>
            </a:r>
          </a:p>
          <a:p>
            <a:pPr marL="0"/>
            <a:endParaRPr lang="en-US" sz="2400" dirty="0"/>
          </a:p>
          <a:p>
            <a:pPr marL="0"/>
            <a:endParaRPr lang="en-US" sz="2400" dirty="0">
              <a:solidFill>
                <a:srgbClr val="FFFFFF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6D336B5-5B5D-4532-6D96-12EDA936B1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r="9825"/>
          <a:stretch/>
        </p:blipFill>
        <p:spPr>
          <a:xfrm>
            <a:off x="0" y="10"/>
            <a:ext cx="5015882" cy="685799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C691CCC-AF0C-231F-95C1-1C5C554639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5771" y="1210787"/>
            <a:ext cx="2276475" cy="14192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AB76E920-357E-0EBF-550A-E4B7BD55C2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3507" y="4542876"/>
            <a:ext cx="1276350" cy="133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695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534D06-E015-CED8-204D-6B635341CE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10B9A-91EF-FF4C-95A2-0241C8B1E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860" y="186016"/>
            <a:ext cx="6486427" cy="973482"/>
          </a:xfrm>
        </p:spPr>
        <p:txBody>
          <a:bodyPr>
            <a:normAutofit/>
          </a:bodyPr>
          <a:lstStyle/>
          <a:p>
            <a:r>
              <a:rPr lang="en-AU" sz="3600">
                <a:solidFill>
                  <a:srgbClr val="05504B"/>
                </a:solidFill>
                <a:latin typeface="Arial"/>
                <a:cs typeface="Arial"/>
              </a:rPr>
              <a:t>Sitting in a Chair with PI Risk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C42CCCE-E415-26BC-C580-7F38B809917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96395968"/>
              </p:ext>
            </p:extLst>
          </p:nvPr>
        </p:nvGraphicFramePr>
        <p:xfrm>
          <a:off x="285249" y="1159498"/>
          <a:ext cx="6253722" cy="50561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1AF94DFE-7BE0-272C-9A16-7E0F1FFD7D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" r="108"/>
          <a:stretch/>
        </p:blipFill>
        <p:spPr>
          <a:xfrm>
            <a:off x="6736934" y="0"/>
            <a:ext cx="54550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142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3FF55-98F2-94AF-4A83-0E9EBC5667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9269C9-CE70-8062-D815-2A098A66BE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09" y="211090"/>
            <a:ext cx="7462511" cy="815605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 Handover Whiteboards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136869C-4E62-18BC-ACC8-016DFD0C74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96309" y="1093672"/>
            <a:ext cx="10261711" cy="538254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en-US" sz="3600" dirty="0"/>
              <a:t>Displays residents with Active PIs or at risk of PI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Provides clear, shift-to-shift visual prompt for consistent care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Updated by carers as soon as possible after each reposition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Carers move the magnets to reflect completed care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All care staff share responsibility for keeping it current</a:t>
            </a:r>
          </a:p>
          <a:p>
            <a:pPr>
              <a:lnSpc>
                <a:spcPct val="150000"/>
              </a:lnSpc>
            </a:pPr>
            <a:r>
              <a:rPr lang="en-US" sz="3600" dirty="0"/>
              <a:t>Keep three magnets on board at all times</a:t>
            </a:r>
          </a:p>
          <a:p>
            <a:pPr>
              <a:lnSpc>
                <a:spcPct val="150000"/>
              </a:lnSpc>
            </a:pPr>
            <a:r>
              <a:rPr lang="en-US" sz="3600" b="1" dirty="0"/>
              <a:t>Refer to Checklist at shift handover discussion</a:t>
            </a:r>
          </a:p>
          <a:p>
            <a:pPr>
              <a:lnSpc>
                <a:spcPct val="150000"/>
              </a:lnSpc>
            </a:pPr>
            <a:r>
              <a:rPr lang="en-US" sz="3600" b="1" dirty="0"/>
              <a:t>Nurse in charge oversees accuracy each shift</a:t>
            </a:r>
          </a:p>
          <a:p>
            <a:pPr>
              <a:lnSpc>
                <a:spcPct val="150000"/>
              </a:lnSpc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6304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65FD09-6BED-AC9E-E207-B6FBE803C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137" y="1604962"/>
            <a:ext cx="11515725" cy="3648075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BB76726F-3E30-8FF4-BFBF-42B88EFFF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09" y="211090"/>
            <a:ext cx="7462511" cy="815605"/>
          </a:xfrm>
        </p:spPr>
        <p:txBody>
          <a:bodyPr>
            <a:normAutofit fontScale="90000"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 Handover Whiteboards - Layout </a:t>
            </a:r>
          </a:p>
        </p:txBody>
      </p:sp>
    </p:spTree>
    <p:extLst>
      <p:ext uri="{BB962C8B-B14F-4D97-AF65-F5344CB8AC3E}">
        <p14:creationId xmlns:p14="http://schemas.microsoft.com/office/powerpoint/2010/main" val="19693750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713E2E-6BFF-1D89-09F8-449679F4B5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2DD35-F6AE-DE1C-8844-8F6FE1FE2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09" y="211090"/>
            <a:ext cx="6276513" cy="815605"/>
          </a:xfrm>
        </p:spPr>
        <p:txBody>
          <a:bodyPr>
            <a:normAutofit/>
          </a:bodyPr>
          <a:lstStyle/>
          <a:p>
            <a:r>
              <a:rPr lang="en-AU" sz="400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Repositioning Magnets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49BE02B-A99E-1C89-6189-DE35648716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" r="179"/>
          <a:stretch/>
        </p:blipFill>
        <p:spPr>
          <a:xfrm>
            <a:off x="6744929" y="924232"/>
            <a:ext cx="4572000" cy="5506065"/>
          </a:xfrm>
          <a:prstGeom prst="rect">
            <a:avLst/>
          </a:prstGeom>
        </p:spPr>
      </p:pic>
      <p:sp>
        <p:nvSpPr>
          <p:cNvPr id="5" name="Rectangle 1">
            <a:extLst>
              <a:ext uri="{FF2B5EF4-FFF2-40B4-BE49-F238E27FC236}">
                <a16:creationId xmlns:a16="http://schemas.microsoft.com/office/drawing/2014/main" id="{2BE734AF-0289-A49F-B216-EB12FEEECEF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96310" y="1093672"/>
            <a:ext cx="6448620" cy="5382542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50000"/>
              </a:lnSpc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Show last 3 positions</a:t>
            </a:r>
          </a:p>
          <a:p>
            <a:pPr>
              <a:lnSpc>
                <a:spcPct val="150000"/>
              </a:lnSpc>
            </a:pPr>
            <a:r>
              <a:rPr lang="en-US" altLang="en-US" sz="3600" dirty="0">
                <a:latin typeface="Arial" panose="020B0604020202020204" pitchFamily="34" charset="0"/>
              </a:rPr>
              <a:t>Mark if the resident declined repositioning </a:t>
            </a:r>
          </a:p>
          <a:p>
            <a:pPr>
              <a:lnSpc>
                <a:spcPct val="150000"/>
              </a:lnSpc>
            </a:pPr>
            <a:r>
              <a:rPr kumimoji="0" lang="en-US" altLang="en-US" sz="3600" b="0" i="0" u="none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</a:rPr>
              <a:t>Use Chair magnet if resident spending extended time in </a:t>
            </a:r>
            <a:r>
              <a:rPr lang="en-US" altLang="en-US" sz="3600" dirty="0">
                <a:latin typeface="Arial" panose="020B0604020202020204" pitchFamily="34" charset="0"/>
              </a:rPr>
              <a:t>chair</a:t>
            </a:r>
            <a:endParaRPr kumimoji="0" lang="en-US" altLang="en-US" sz="36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kumimoji="0" lang="en-US" altLang="en-US" sz="2000" b="0" i="0" u="none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1449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F36765-DF40-4336-A61A-CD9F2EA4F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5680A2B-9046-B23C-2632-F10EF6D40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" b="125"/>
          <a:stretch/>
        </p:blipFill>
        <p:spPr>
          <a:xfrm>
            <a:off x="1" y="10"/>
            <a:ext cx="501588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7774588-3860-0AF9-39CF-B2D96BD3E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5316" y="197962"/>
            <a:ext cx="6806152" cy="697583"/>
          </a:xfrm>
        </p:spPr>
        <p:txBody>
          <a:bodyPr>
            <a:normAutofit fontScale="90000"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/>
                <a:cs typeface="Arial"/>
              </a:rPr>
              <a:t>Adding Residents to Whiteboard</a:t>
            </a:r>
            <a:endParaRPr lang="en-AU" sz="4000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5D97510-93F7-A809-3502-20FA48404F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480868" y="895545"/>
            <a:ext cx="6432965" cy="576449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t" anchorCtr="0" compatLnSpc="1">
            <a:prstTxWarp prst="textNoShape">
              <a:avLst/>
            </a:prstTxWarp>
            <a:normAutofit fontScale="85000" lnSpcReduction="20000"/>
          </a:bodyPr>
          <a:lstStyle/>
          <a:p>
            <a:pPr>
              <a:lnSpc>
                <a:spcPct val="150000"/>
              </a:lnSpc>
            </a:pPr>
            <a:r>
              <a:rPr lang="en-US" altLang="en-US" sz="3300" dirty="0">
                <a:latin typeface="Arial"/>
                <a:cs typeface="Arial"/>
              </a:rPr>
              <a:t>Whiteboard needs to show residents:</a:t>
            </a:r>
          </a:p>
          <a:p>
            <a:pPr lvl="1">
              <a:lnSpc>
                <a:spcPct val="150000"/>
              </a:lnSpc>
            </a:pPr>
            <a:r>
              <a:rPr lang="en-US" altLang="en-US" sz="2100" dirty="0">
                <a:latin typeface="Arial"/>
                <a:cs typeface="Arial"/>
              </a:rPr>
              <a:t>requiring staff to reposition</a:t>
            </a:r>
          </a:p>
          <a:p>
            <a:pPr lvl="1">
              <a:lnSpc>
                <a:spcPct val="150000"/>
              </a:lnSpc>
            </a:pPr>
            <a:r>
              <a:rPr lang="en-US" altLang="en-US" sz="2100" dirty="0">
                <a:latin typeface="Arial"/>
                <a:cs typeface="Arial"/>
              </a:rPr>
              <a:t>risk rating moderate and above</a:t>
            </a:r>
          </a:p>
          <a:p>
            <a:pPr lvl="1">
              <a:lnSpc>
                <a:spcPct val="150000"/>
              </a:lnSpc>
            </a:pPr>
            <a:r>
              <a:rPr lang="en-US" altLang="en-US" sz="2100" dirty="0">
                <a:latin typeface="Arial"/>
                <a:cs typeface="Arial"/>
              </a:rPr>
              <a:t>active PI</a:t>
            </a:r>
          </a:p>
          <a:p>
            <a:pPr>
              <a:lnSpc>
                <a:spcPct val="150000"/>
              </a:lnSpc>
            </a:pPr>
            <a:r>
              <a:rPr lang="en-US" altLang="en-US" sz="3300" dirty="0">
                <a:latin typeface="Arial"/>
                <a:cs typeface="Arial"/>
              </a:rPr>
              <a:t>Nurse responsibilities:</a:t>
            </a:r>
          </a:p>
          <a:p>
            <a:pPr lvl="1">
              <a:lnSpc>
                <a:spcPct val="150000"/>
              </a:lnSpc>
            </a:pPr>
            <a:r>
              <a:rPr lang="en-US" altLang="en-US" sz="2100" dirty="0">
                <a:latin typeface="Arial"/>
                <a:cs typeface="Arial"/>
              </a:rPr>
              <a:t>compare whiteboard with PI Risk Register each shift</a:t>
            </a:r>
          </a:p>
          <a:p>
            <a:pPr lvl="1">
              <a:lnSpc>
                <a:spcPct val="150000"/>
              </a:lnSpc>
            </a:pPr>
            <a:r>
              <a:rPr lang="en-US" altLang="en-US" sz="2100" dirty="0">
                <a:latin typeface="Arial"/>
                <a:cs typeface="Arial"/>
              </a:rPr>
              <a:t>update whiteboard with any changes to resident PI status and risk rating</a:t>
            </a:r>
          </a:p>
          <a:p>
            <a:pPr lvl="1">
              <a:lnSpc>
                <a:spcPct val="150000"/>
              </a:lnSpc>
            </a:pPr>
            <a:r>
              <a:rPr lang="en-US" altLang="en-US" sz="2100" dirty="0">
                <a:latin typeface="Arial"/>
                <a:cs typeface="Arial"/>
              </a:rPr>
              <a:t>Add any residents missing from board</a:t>
            </a:r>
          </a:p>
          <a:p>
            <a:pPr>
              <a:lnSpc>
                <a:spcPct val="150000"/>
              </a:lnSpc>
            </a:pPr>
            <a:r>
              <a:rPr lang="en-US" altLang="en-US" sz="3300" dirty="0">
                <a:highlight>
                  <a:srgbClr val="FFFF00"/>
                </a:highlight>
                <a:latin typeface="Arial"/>
                <a:cs typeface="Arial"/>
              </a:rPr>
              <a:t>If resident is able to self reposition they do not go on the whiteboard</a:t>
            </a:r>
          </a:p>
          <a:p>
            <a:pPr>
              <a:lnSpc>
                <a:spcPct val="150000"/>
              </a:lnSpc>
            </a:pPr>
            <a:endParaRPr lang="en-US" altLang="en-US" sz="1600" dirty="0">
              <a:latin typeface="Arial"/>
              <a:cs typeface="Arial"/>
            </a:endParaRPr>
          </a:p>
          <a:p>
            <a:pPr>
              <a:lnSpc>
                <a:spcPct val="150000"/>
              </a:lnSpc>
            </a:pPr>
            <a:endParaRPr lang="en-US" altLang="en-US" sz="3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67098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89B0F-B5B9-5BC0-398E-696D54559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A1B1288-ED7E-2BE0-EEC7-1E39D02BB71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76" r="12564"/>
          <a:stretch>
            <a:fillRect/>
          </a:stretch>
        </p:blipFill>
        <p:spPr>
          <a:xfrm>
            <a:off x="1" y="10"/>
            <a:ext cx="6312022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F6C63F-4E70-E509-D6EE-64EDDD6B4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12023" y="290989"/>
            <a:ext cx="5445358" cy="815605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 Visual Indicators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7B6FA1A-AFF2-F763-2D6F-7B0A0FF86E0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400800" y="1333369"/>
            <a:ext cx="5513033" cy="5147329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2000" dirty="0" err="1"/>
              <a:t>Colour</a:t>
            </a:r>
            <a:r>
              <a:rPr lang="en-US" sz="2000" dirty="0"/>
              <a:t> coded tag displayed at resident’s room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Viewed when donning gloves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Provides visual cue of pressure injury status/risk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Reinforces information shown on the whiteboard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Supports prompt, consistent repositioning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All care staff escalate if tag does not match handover whiteboard</a:t>
            </a:r>
          </a:p>
          <a:p>
            <a:pPr>
              <a:lnSpc>
                <a:spcPct val="150000"/>
              </a:lnSpc>
            </a:pPr>
            <a:r>
              <a:rPr lang="en-US" sz="2000" b="1" dirty="0"/>
              <a:t>Nurse responsible for ensuring correct tag is in place</a:t>
            </a:r>
          </a:p>
        </p:txBody>
      </p:sp>
    </p:spTree>
    <p:extLst>
      <p:ext uri="{BB962C8B-B14F-4D97-AF65-F5344CB8AC3E}">
        <p14:creationId xmlns:p14="http://schemas.microsoft.com/office/powerpoint/2010/main" val="5349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E2CBE-9860-07F2-8692-280D45C93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BE83-3E67-25A7-DD36-24F331E71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09" y="211090"/>
            <a:ext cx="6276513" cy="815605"/>
          </a:xfrm>
        </p:spPr>
        <p:txBody>
          <a:bodyPr>
            <a:normAutofit/>
          </a:bodyPr>
          <a:lstStyle/>
          <a:p>
            <a:r>
              <a:rPr lang="en-AU" sz="4000" dirty="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 Risk Register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53693890-B434-ED1C-3A91-50E7D2C35D1C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296309" y="1093671"/>
            <a:ext cx="11242099" cy="541082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000" dirty="0"/>
              <a:t>Electronic overview of </a:t>
            </a:r>
            <a:r>
              <a:rPr lang="en-US" sz="2000" b="1" dirty="0"/>
              <a:t>all residents </a:t>
            </a:r>
            <a:r>
              <a:rPr lang="en-US" sz="2000" dirty="0"/>
              <a:t>with a PI or identified risk in your area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Assessable via touch screen monitor in nurses station – no login required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Automatically updated from iCare data (incident reports, wound charts, skin assessments)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Refreshes every 2 hours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Provides detailed care information to support daily practice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Includes stage, location, pressure area care, equipment and dressing needs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Used by nurses and carers to guide consistent, </a:t>
            </a:r>
            <a:r>
              <a:rPr lang="en-US" sz="2000" dirty="0" err="1"/>
              <a:t>individualised</a:t>
            </a:r>
            <a:r>
              <a:rPr lang="en-US" sz="2000" dirty="0"/>
              <a:t> care</a:t>
            </a:r>
          </a:p>
          <a:p>
            <a:pPr>
              <a:lnSpc>
                <a:spcPct val="150000"/>
              </a:lnSpc>
            </a:pPr>
            <a:r>
              <a:rPr lang="en-US" sz="2000" b="1" dirty="0"/>
              <a:t>Nurses responsible to ensure information remains current and accurate</a:t>
            </a:r>
            <a:endParaRPr lang="en-US" altLang="en-US" sz="20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44298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7BF120C-B696-FA2A-EBC4-2F724F5D6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80" y="0"/>
            <a:ext cx="119732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402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AB1A97A-FA00-E789-EE1B-27CFB8781E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074" y="0"/>
            <a:ext cx="117498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70644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B65BB-93CF-70A9-4107-BB1D8298EA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F28CE1F-47C0-75AA-C036-F385F79D82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" r="28"/>
          <a:stretch/>
        </p:blipFill>
        <p:spPr>
          <a:xfrm>
            <a:off x="6645781" y="10"/>
            <a:ext cx="5546216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333AEEB-AFC2-776F-8273-C96426A2F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652" y="235483"/>
            <a:ext cx="5883737" cy="803204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Steps</a:t>
            </a:r>
            <a:endParaRPr lang="en-AU" dirty="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EF4457-90CD-5F00-6B21-CFCD6BC21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1652" y="1271973"/>
            <a:ext cx="6026579" cy="5487750"/>
          </a:xfrm>
        </p:spPr>
        <p:txBody>
          <a:bodyPr>
            <a:norm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/>
              <a:t>PI Risk Register Touch Screen installed in nurses station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/>
              <a:t>PI Champions to show staff how to use Risk Register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/>
              <a:t>Audits will compare Risk Register and Whiteboard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/>
              <a:t>Feedback from staff on Risk Register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/>
              <a:t>Incorporate Risk Register and Whiteboard in handover</a:t>
            </a:r>
            <a:endParaRPr lang="en-US" sz="2400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157DD955-B9D2-4806-760E-DA775CD7DA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184666"/>
            <a:ext cx="26481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2460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9CFDD7D-D640-4841-A5A9-CABF4BF78D15}"/>
              </a:ext>
            </a:extLst>
          </p:cNvPr>
          <p:cNvSpPr txBox="1"/>
          <p:nvPr/>
        </p:nvSpPr>
        <p:spPr>
          <a:xfrm>
            <a:off x="3683237" y="2427088"/>
            <a:ext cx="37767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>
                <a:solidFill>
                  <a:srgbClr val="0550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  <a:endParaRPr lang="en-AU" sz="4800">
              <a:solidFill>
                <a:srgbClr val="0550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92765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49A9FB1A89BC4A8CD720621F2687D7" ma:contentTypeVersion="13" ma:contentTypeDescription="Create a new document." ma:contentTypeScope="" ma:versionID="81763ccdb1d893b28e739ce201e927f1">
  <xsd:schema xmlns:xsd="http://www.w3.org/2001/XMLSchema" xmlns:xs="http://www.w3.org/2001/XMLSchema" xmlns:p="http://schemas.microsoft.com/office/2006/metadata/properties" xmlns:ns2="237d16af-f65b-43bd-89f1-5b2a006130a9" xmlns:ns3="4a5f9ae5-c8ce-4a95-a6a5-7393a71cf037" targetNamespace="http://schemas.microsoft.com/office/2006/metadata/properties" ma:root="true" ma:fieldsID="912951d254e16fbf8ebeced052eb4830" ns2:_="" ns3:_="">
    <xsd:import namespace="237d16af-f65b-43bd-89f1-5b2a006130a9"/>
    <xsd:import namespace="4a5f9ae5-c8ce-4a95-a6a5-7393a71cf03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Document_x0020_type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Organis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7d16af-f65b-43bd-89f1-5b2a006130a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Document_x0020_type" ma:index="15" nillable="true" ma:displayName="Document type" ma:list="{485ccf5c-3ed7-4262-8154-1a224ccaba0b}" ma:internalName="Document_x0020_type" ma:showField="DocumentType">
      <xsd:simpleType>
        <xsd:restriction base="dms:Lookup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14fc1ee-ee85-4a7e-98b0-8db30ca095d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Organisation" ma:index="20" nillable="true" ma:displayName="Organisation" ma:list="{485ccf5c-3ed7-4262-8154-1a224ccaba0b}" ma:internalName="Organisation" ma:showField="FS2_x0020_Organisation">
      <xsd:simpleType>
        <xsd:restriction base="dms:Lookup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5f9ae5-c8ce-4a95-a6a5-7393a71cf037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50552bd7-f7ed-4928-b753-41ff029eb8c3}" ma:internalName="TaxCatchAll" ma:showField="CatchAllData" ma:web="4a5f9ae5-c8ce-4a95-a6a5-7393a71cf0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37d16af-f65b-43bd-89f1-5b2a006130a9">
      <Terms xmlns="http://schemas.microsoft.com/office/infopath/2007/PartnerControls"/>
    </lcf76f155ced4ddcb4097134ff3c332f>
    <TaxCatchAll xmlns="4a5f9ae5-c8ce-4a95-a6a5-7393a71cf037" xsi:nil="true"/>
    <Document_x0020_type xmlns="237d16af-f65b-43bd-89f1-5b2a006130a9" xsi:nil="true"/>
    <Organisation xmlns="237d16af-f65b-43bd-89f1-5b2a006130a9" xsi:nil="true"/>
  </documentManagement>
</p:properties>
</file>

<file path=customXml/itemProps1.xml><?xml version="1.0" encoding="utf-8"?>
<ds:datastoreItem xmlns:ds="http://schemas.openxmlformats.org/officeDocument/2006/customXml" ds:itemID="{E56BF7E2-9D70-4DB5-8637-FFCE4923163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65DC7D-926E-4399-BC7C-07B0E65E5CB2}"/>
</file>

<file path=customXml/itemProps3.xml><?xml version="1.0" encoding="utf-8"?>
<ds:datastoreItem xmlns:ds="http://schemas.openxmlformats.org/officeDocument/2006/customXml" ds:itemID="{CFFD86A3-1358-466A-ABEE-6A1B509D933C}">
  <ds:schemaRefs>
    <ds:schemaRef ds:uri="http://purl.org/dc/dcmitype/"/>
    <ds:schemaRef ds:uri="http://schemas.microsoft.com/office/2006/metadata/properties"/>
    <ds:schemaRef ds:uri="http://schemas.microsoft.com/office/2006/documentManagement/types"/>
    <ds:schemaRef ds:uri="http://purl.org/dc/elements/1.1/"/>
    <ds:schemaRef ds:uri="http://schemas.microsoft.com/sharepoint/v3"/>
    <ds:schemaRef ds:uri="http://purl.org/dc/terms/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a6b565c8-0382-4bba-b97a-289cc51116fa"/>
    <ds:schemaRef ds:uri="714d5ace-5389-4d8e-bf5b-797869bbbda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6723</TotalTime>
  <Words>681</Words>
  <Application>Microsoft Office PowerPoint</Application>
  <PresentationFormat>Widescreen</PresentationFormat>
  <Paragraphs>120</Paragraphs>
  <Slides>18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Aptos Display</vt:lpstr>
      <vt:lpstr>Arial</vt:lpstr>
      <vt:lpstr>office theme</vt:lpstr>
      <vt:lpstr>PowerPoint Presentation</vt:lpstr>
      <vt:lpstr>Today’s Session</vt:lpstr>
      <vt:lpstr>Pressure Injury Champions</vt:lpstr>
      <vt:lpstr>Role of Champions</vt:lpstr>
      <vt:lpstr>Oversight and Monitoring</vt:lpstr>
      <vt:lpstr>Resident Engagement</vt:lpstr>
      <vt:lpstr>Indivisualised Reposition Plan</vt:lpstr>
      <vt:lpstr>Sitting in a Chair with PI Risk</vt:lpstr>
      <vt:lpstr>PI Handover Whiteboards </vt:lpstr>
      <vt:lpstr>PI Handover Whiteboards - Layout </vt:lpstr>
      <vt:lpstr>Repositioning Magnets</vt:lpstr>
      <vt:lpstr>Adding Residents to Whiteboard</vt:lpstr>
      <vt:lpstr>PI Visual Indicators</vt:lpstr>
      <vt:lpstr>PI Risk Register </vt:lpstr>
      <vt:lpstr>PowerPoint Presentation</vt:lpstr>
      <vt:lpstr>PowerPoint Presentation</vt:lpstr>
      <vt:lpstr>Next Steps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Emma Burke</cp:lastModifiedBy>
  <cp:revision>1</cp:revision>
  <dcterms:created xsi:type="dcterms:W3CDTF">2026-02-17T05:08:20Z</dcterms:created>
  <dcterms:modified xsi:type="dcterms:W3CDTF">2026-06-12T06:40:35Z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0x0101007849A9FB1A89BC4A8CD720621F2687D7</vt:lpwstr>
  </property>
  <property fmtid="{D5CDD505-2E9C-101B-9397-08002B2CF9AE}" pid="3" name="MediaServiceImageTags">
    <vt:lpwstr/>
  </property>
  <property fmtid="{D5CDD505-2E9C-101B-9397-08002B2CF9AE}" pid="4" name="Order">
    <vt:lpwstr>1320300.00000000</vt:lpwstr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