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2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7"/>
  </p:notesMasterIdLst>
  <p:sldIdLst>
    <p:sldId id="257" r:id="rId5"/>
    <p:sldId id="268" r:id="rId6"/>
    <p:sldId id="286" r:id="rId7"/>
    <p:sldId id="271" r:id="rId8"/>
    <p:sldId id="258" r:id="rId9"/>
    <p:sldId id="325" r:id="rId10"/>
    <p:sldId id="326" r:id="rId11"/>
    <p:sldId id="363" r:id="rId12"/>
    <p:sldId id="309" r:id="rId13"/>
    <p:sldId id="354" r:id="rId14"/>
    <p:sldId id="356" r:id="rId15"/>
    <p:sldId id="310" r:id="rId16"/>
    <p:sldId id="357" r:id="rId17"/>
    <p:sldId id="311" r:id="rId18"/>
    <p:sldId id="358" r:id="rId19"/>
    <p:sldId id="312" r:id="rId20"/>
    <p:sldId id="313" r:id="rId21"/>
    <p:sldId id="314" r:id="rId22"/>
    <p:sldId id="282" r:id="rId23"/>
    <p:sldId id="351" r:id="rId24"/>
    <p:sldId id="256" r:id="rId25"/>
    <p:sldId id="322" r:id="rId26"/>
    <p:sldId id="272" r:id="rId27"/>
    <p:sldId id="292" r:id="rId28"/>
    <p:sldId id="301" r:id="rId29"/>
    <p:sldId id="302" r:id="rId30"/>
    <p:sldId id="317" r:id="rId31"/>
    <p:sldId id="303" r:id="rId32"/>
    <p:sldId id="321" r:id="rId33"/>
    <p:sldId id="364" r:id="rId34"/>
    <p:sldId id="323" r:id="rId35"/>
    <p:sldId id="285" r:id="rId36"/>
    <p:sldId id="319" r:id="rId37"/>
    <p:sldId id="318" r:id="rId38"/>
    <p:sldId id="320" r:id="rId39"/>
    <p:sldId id="365" r:id="rId40"/>
    <p:sldId id="366" r:id="rId41"/>
    <p:sldId id="327" r:id="rId42"/>
    <p:sldId id="328" r:id="rId43"/>
    <p:sldId id="329" r:id="rId44"/>
    <p:sldId id="330" r:id="rId45"/>
    <p:sldId id="273" r:id="rId46"/>
    <p:sldId id="370" r:id="rId47"/>
    <p:sldId id="346" r:id="rId48"/>
    <p:sldId id="336" r:id="rId49"/>
    <p:sldId id="371" r:id="rId50"/>
    <p:sldId id="275" r:id="rId51"/>
    <p:sldId id="274" r:id="rId52"/>
    <p:sldId id="348" r:id="rId53"/>
    <p:sldId id="347" r:id="rId54"/>
    <p:sldId id="277" r:id="rId55"/>
    <p:sldId id="269" r:id="rId5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36BD4F-6E99-4A72-B581-87A7B03C820D}" v="66" dt="2026-05-28T06:59:54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Burke" userId="0016f6ac-ac74-4c3c-98fe-673b36ae43e6" providerId="ADAL" clId="{E77C3AF3-C62C-4043-85C2-D2CEEE99E85B}"/>
    <pc:docChg chg="undo redo custSel addSld delSld modSld sldOrd">
      <pc:chgData name="Emma Burke" userId="0016f6ac-ac74-4c3c-98fe-673b36ae43e6" providerId="ADAL" clId="{E77C3AF3-C62C-4043-85C2-D2CEEE99E85B}" dt="2026-05-28T07:34:58.729" v="3161" actId="47"/>
      <pc:docMkLst>
        <pc:docMk/>
      </pc:docMkLst>
      <pc:sldChg chg="add ord">
        <pc:chgData name="Emma Burke" userId="0016f6ac-ac74-4c3c-98fe-673b36ae43e6" providerId="ADAL" clId="{E77C3AF3-C62C-4043-85C2-D2CEEE99E85B}" dt="2026-05-28T04:28:40.374" v="2953"/>
        <pc:sldMkLst>
          <pc:docMk/>
          <pc:sldMk cId="0" sldId="256"/>
        </pc:sldMkLst>
      </pc:sldChg>
      <pc:sldChg chg="add">
        <pc:chgData name="Emma Burke" userId="0016f6ac-ac74-4c3c-98fe-673b36ae43e6" providerId="ADAL" clId="{E77C3AF3-C62C-4043-85C2-D2CEEE99E85B}" dt="2026-05-28T04:13:14.522" v="2718"/>
        <pc:sldMkLst>
          <pc:docMk/>
          <pc:sldMk cId="0" sldId="258"/>
        </pc:sldMkLst>
      </pc:sldChg>
      <pc:sldChg chg="del">
        <pc:chgData name="Emma Burke" userId="0016f6ac-ac74-4c3c-98fe-673b36ae43e6" providerId="ADAL" clId="{E77C3AF3-C62C-4043-85C2-D2CEEE99E85B}" dt="2026-05-28T04:12:40.548" v="2717" actId="47"/>
        <pc:sldMkLst>
          <pc:docMk/>
          <pc:sldMk cId="2765374853" sldId="259"/>
        </pc:sldMkLst>
      </pc:sldChg>
      <pc:sldChg chg="modSp del mod">
        <pc:chgData name="Emma Burke" userId="0016f6ac-ac74-4c3c-98fe-673b36ae43e6" providerId="ADAL" clId="{E77C3AF3-C62C-4043-85C2-D2CEEE99E85B}" dt="2026-05-28T04:12:01.274" v="2715" actId="47"/>
        <pc:sldMkLst>
          <pc:docMk/>
          <pc:sldMk cId="3336830236" sldId="270"/>
        </pc:sldMkLst>
      </pc:sldChg>
      <pc:sldChg chg="modSp mod">
        <pc:chgData name="Emma Burke" userId="0016f6ac-ac74-4c3c-98fe-673b36ae43e6" providerId="ADAL" clId="{E77C3AF3-C62C-4043-85C2-D2CEEE99E85B}" dt="2026-05-28T06:13:36.839" v="3123" actId="14826"/>
        <pc:sldMkLst>
          <pc:docMk/>
          <pc:sldMk cId="1289444128" sldId="271"/>
        </pc:sldMkLst>
        <pc:spChg chg="mod">
          <ac:chgData name="Emma Burke" userId="0016f6ac-ac74-4c3c-98fe-673b36ae43e6" providerId="ADAL" clId="{E77C3AF3-C62C-4043-85C2-D2CEEE99E85B}" dt="2026-05-28T05:53:47.652" v="3100" actId="1076"/>
          <ac:spMkLst>
            <pc:docMk/>
            <pc:sldMk cId="1289444128" sldId="271"/>
            <ac:spMk id="2" creationId="{E3FD1F56-4456-DCC7-5DDF-50258E632DB7}"/>
          </ac:spMkLst>
        </pc:spChg>
        <pc:picChg chg="mod">
          <ac:chgData name="Emma Burke" userId="0016f6ac-ac74-4c3c-98fe-673b36ae43e6" providerId="ADAL" clId="{E77C3AF3-C62C-4043-85C2-D2CEEE99E85B}" dt="2026-05-28T06:13:36.839" v="3123" actId="14826"/>
          <ac:picMkLst>
            <pc:docMk/>
            <pc:sldMk cId="1289444128" sldId="271"/>
            <ac:picMk id="7" creationId="{5482B0B4-607A-FB5A-8A89-52271B705017}"/>
          </ac:picMkLst>
        </pc:picChg>
      </pc:sldChg>
      <pc:sldChg chg="addSp delSp modSp mod setBg">
        <pc:chgData name="Emma Burke" userId="0016f6ac-ac74-4c3c-98fe-673b36ae43e6" providerId="ADAL" clId="{E77C3AF3-C62C-4043-85C2-D2CEEE99E85B}" dt="2026-05-28T06:49:41.728" v="3127" actId="14826"/>
        <pc:sldMkLst>
          <pc:docMk/>
          <pc:sldMk cId="2056709807" sldId="272"/>
        </pc:sldMkLst>
        <pc:spChg chg="mod">
          <ac:chgData name="Emma Burke" userId="0016f6ac-ac74-4c3c-98fe-673b36ae43e6" providerId="ADAL" clId="{E77C3AF3-C62C-4043-85C2-D2CEEE99E85B}" dt="2026-05-28T06:10:23.482" v="3120" actId="26606"/>
          <ac:spMkLst>
            <pc:docMk/>
            <pc:sldMk cId="2056709807" sldId="272"/>
            <ac:spMk id="2" creationId="{F7774588-3860-0AF9-39CF-B2D96BD3E3BE}"/>
          </ac:spMkLst>
        </pc:spChg>
        <pc:spChg chg="mod">
          <ac:chgData name="Emma Burke" userId="0016f6ac-ac74-4c3c-98fe-673b36ae43e6" providerId="ADAL" clId="{E77C3AF3-C62C-4043-85C2-D2CEEE99E85B}" dt="2026-05-28T06:10:23.482" v="3120" actId="26606"/>
          <ac:spMkLst>
            <pc:docMk/>
            <pc:sldMk cId="2056709807" sldId="272"/>
            <ac:spMk id="4" creationId="{E5D97510-93F7-A809-3502-20FA48404F43}"/>
          </ac:spMkLst>
        </pc:spChg>
        <pc:spChg chg="add del">
          <ac:chgData name="Emma Burke" userId="0016f6ac-ac74-4c3c-98fe-673b36ae43e6" providerId="ADAL" clId="{E77C3AF3-C62C-4043-85C2-D2CEEE99E85B}" dt="2026-05-28T06:10:23.482" v="3120" actId="26606"/>
          <ac:spMkLst>
            <pc:docMk/>
            <pc:sldMk cId="2056709807" sldId="272"/>
            <ac:spMk id="11" creationId="{F13C74B1-5B17-4795-BED0-7140497B445A}"/>
          </ac:spMkLst>
        </pc:spChg>
        <pc:spChg chg="add del">
          <ac:chgData name="Emma Burke" userId="0016f6ac-ac74-4c3c-98fe-673b36ae43e6" providerId="ADAL" clId="{E77C3AF3-C62C-4043-85C2-D2CEEE99E85B}" dt="2026-05-28T06:10:23.482" v="3120" actId="26606"/>
          <ac:spMkLst>
            <pc:docMk/>
            <pc:sldMk cId="2056709807" sldId="272"/>
            <ac:spMk id="13" creationId="{D4974D33-8DC5-464E-8C6D-BE58F0669C17}"/>
          </ac:spMkLst>
        </pc:spChg>
        <pc:picChg chg="mod ord">
          <ac:chgData name="Emma Burke" userId="0016f6ac-ac74-4c3c-98fe-673b36ae43e6" providerId="ADAL" clId="{E77C3AF3-C62C-4043-85C2-D2CEEE99E85B}" dt="2026-05-28T06:49:41.728" v="3127" actId="14826"/>
          <ac:picMkLst>
            <pc:docMk/>
            <pc:sldMk cId="2056709807" sldId="272"/>
            <ac:picMk id="6" creationId="{05680A2B-9046-B23C-2632-F10EF6D40B12}"/>
          </ac:picMkLst>
        </pc:picChg>
      </pc:sldChg>
      <pc:sldChg chg="modSp mod modNotesTx">
        <pc:chgData name="Emma Burke" userId="0016f6ac-ac74-4c3c-98fe-673b36ae43e6" providerId="ADAL" clId="{E77C3AF3-C62C-4043-85C2-D2CEEE99E85B}" dt="2026-05-28T06:51:12.793" v="3137" actId="20577"/>
        <pc:sldMkLst>
          <pc:docMk/>
          <pc:sldMk cId="3452342647" sldId="273"/>
        </pc:sldMkLst>
        <pc:spChg chg="mod">
          <ac:chgData name="Emma Burke" userId="0016f6ac-ac74-4c3c-98fe-673b36ae43e6" providerId="ADAL" clId="{E77C3AF3-C62C-4043-85C2-D2CEEE99E85B}" dt="2026-05-28T06:51:12.793" v="3137" actId="20577"/>
          <ac:spMkLst>
            <pc:docMk/>
            <pc:sldMk cId="3452342647" sldId="273"/>
            <ac:spMk id="3" creationId="{3ED3C791-16F0-29C9-ABEF-6CCD0C7FB04B}"/>
          </ac:spMkLst>
        </pc:spChg>
        <pc:picChg chg="mod">
          <ac:chgData name="Emma Burke" userId="0016f6ac-ac74-4c3c-98fe-673b36ae43e6" providerId="ADAL" clId="{E77C3AF3-C62C-4043-85C2-D2CEEE99E85B}" dt="2026-05-28T05:03:49.125" v="2970" actId="14826"/>
          <ac:picMkLst>
            <pc:docMk/>
            <pc:sldMk cId="3452342647" sldId="273"/>
            <ac:picMk id="7" creationId="{3EA0E07A-4DC4-9910-233C-2F4AAD5B3E48}"/>
          </ac:picMkLst>
        </pc:picChg>
      </pc:sldChg>
      <pc:sldChg chg="add del">
        <pc:chgData name="Emma Burke" userId="0016f6ac-ac74-4c3c-98fe-673b36ae43e6" providerId="ADAL" clId="{E77C3AF3-C62C-4043-85C2-D2CEEE99E85B}" dt="2026-05-28T05:48:08.337" v="3047"/>
        <pc:sldMkLst>
          <pc:docMk/>
          <pc:sldMk cId="2804429826" sldId="274"/>
        </pc:sldMkLst>
      </pc:sldChg>
      <pc:sldChg chg="addSp delSp modSp mod">
        <pc:chgData name="Emma Burke" userId="0016f6ac-ac74-4c3c-98fe-673b36ae43e6" providerId="ADAL" clId="{E77C3AF3-C62C-4043-85C2-D2CEEE99E85B}" dt="2026-05-28T05:48:01.994" v="3046"/>
        <pc:sldMkLst>
          <pc:docMk/>
          <pc:sldMk cId="5349406" sldId="275"/>
        </pc:sldMkLst>
        <pc:spChg chg="add del mod">
          <ac:chgData name="Emma Burke" userId="0016f6ac-ac74-4c3c-98fe-673b36ae43e6" providerId="ADAL" clId="{E77C3AF3-C62C-4043-85C2-D2CEEE99E85B}" dt="2026-05-28T05:46:49.558" v="3042" actId="478"/>
          <ac:spMkLst>
            <pc:docMk/>
            <pc:sldMk cId="5349406" sldId="275"/>
            <ac:spMk id="3" creationId="{415752AC-E894-E4EA-C892-40C8CF6F6310}"/>
          </ac:spMkLst>
        </pc:spChg>
        <pc:spChg chg="del mod">
          <ac:chgData name="Emma Burke" userId="0016f6ac-ac74-4c3c-98fe-673b36ae43e6" providerId="ADAL" clId="{E77C3AF3-C62C-4043-85C2-D2CEEE99E85B}" dt="2026-05-28T05:46:47.812" v="3041" actId="478"/>
          <ac:spMkLst>
            <pc:docMk/>
            <pc:sldMk cId="5349406" sldId="275"/>
            <ac:spMk id="4" creationId="{A7B6FA1A-AFF2-F763-2D6F-7B0A0FF86E08}"/>
          </ac:spMkLst>
        </pc:spChg>
        <pc:spChg chg="add mod">
          <ac:chgData name="Emma Burke" userId="0016f6ac-ac74-4c3c-98fe-673b36ae43e6" providerId="ADAL" clId="{E77C3AF3-C62C-4043-85C2-D2CEEE99E85B}" dt="2026-05-28T05:47:06.360" v="3043"/>
          <ac:spMkLst>
            <pc:docMk/>
            <pc:sldMk cId="5349406" sldId="275"/>
            <ac:spMk id="5" creationId="{31F3937C-5F18-89B3-7D12-1EE4EB15888F}"/>
          </ac:spMkLst>
        </pc:spChg>
        <pc:spChg chg="add mod">
          <ac:chgData name="Emma Burke" userId="0016f6ac-ac74-4c3c-98fe-673b36ae43e6" providerId="ADAL" clId="{E77C3AF3-C62C-4043-85C2-D2CEEE99E85B}" dt="2026-05-28T05:48:01.994" v="3046"/>
          <ac:spMkLst>
            <pc:docMk/>
            <pc:sldMk cId="5349406" sldId="275"/>
            <ac:spMk id="7" creationId="{9AAD317D-C4BC-4219-F212-056AD7E65CD7}"/>
          </ac:spMkLst>
        </pc:spChg>
      </pc:sldChg>
      <pc:sldChg chg="add del">
        <pc:chgData name="Emma Burke" userId="0016f6ac-ac74-4c3c-98fe-673b36ae43e6" providerId="ADAL" clId="{E77C3AF3-C62C-4043-85C2-D2CEEE99E85B}" dt="2026-05-28T05:08:27.720" v="2978" actId="47"/>
        <pc:sldMkLst>
          <pc:docMk/>
          <pc:sldMk cId="1716304982" sldId="276"/>
        </pc:sldMkLst>
      </pc:sldChg>
      <pc:sldChg chg="del ord">
        <pc:chgData name="Emma Burke" userId="0016f6ac-ac74-4c3c-98fe-673b36ae43e6" providerId="ADAL" clId="{E77C3AF3-C62C-4043-85C2-D2CEEE99E85B}" dt="2026-05-28T04:12:06.297" v="2716" actId="47"/>
        <pc:sldMkLst>
          <pc:docMk/>
          <pc:sldMk cId="1278738197" sldId="278"/>
        </pc:sldMkLst>
      </pc:sldChg>
      <pc:sldChg chg="del">
        <pc:chgData name="Emma Burke" userId="0016f6ac-ac74-4c3c-98fe-673b36ae43e6" providerId="ADAL" clId="{E77C3AF3-C62C-4043-85C2-D2CEEE99E85B}" dt="2026-05-28T05:52:29.393" v="3075" actId="47"/>
        <pc:sldMkLst>
          <pc:docMk/>
          <pc:sldMk cId="2740246096" sldId="281"/>
        </pc:sldMkLst>
      </pc:sldChg>
      <pc:sldChg chg="modSp mod">
        <pc:chgData name="Emma Burke" userId="0016f6ac-ac74-4c3c-98fe-673b36ae43e6" providerId="ADAL" clId="{E77C3AF3-C62C-4043-85C2-D2CEEE99E85B}" dt="2026-05-28T05:57:06.016" v="3105" actId="5793"/>
        <pc:sldMkLst>
          <pc:docMk/>
          <pc:sldMk cId="215634540" sldId="282"/>
        </pc:sldMkLst>
        <pc:spChg chg="mod">
          <ac:chgData name="Emma Burke" userId="0016f6ac-ac74-4c3c-98fe-673b36ae43e6" providerId="ADAL" clId="{E77C3AF3-C62C-4043-85C2-D2CEEE99E85B}" dt="2026-05-28T05:57:06.016" v="3105" actId="5793"/>
          <ac:spMkLst>
            <pc:docMk/>
            <pc:sldMk cId="215634540" sldId="282"/>
            <ac:spMk id="3" creationId="{FE941CF0-8CB8-AD97-A535-513185D7DC94}"/>
          </ac:spMkLst>
        </pc:spChg>
      </pc:sldChg>
      <pc:sldChg chg="del">
        <pc:chgData name="Emma Burke" userId="0016f6ac-ac74-4c3c-98fe-673b36ae43e6" providerId="ADAL" clId="{E77C3AF3-C62C-4043-85C2-D2CEEE99E85B}" dt="2026-05-28T05:52:04.620" v="3074" actId="47"/>
        <pc:sldMkLst>
          <pc:docMk/>
          <pc:sldMk cId="2516593417" sldId="284"/>
        </pc:sldMkLst>
      </pc:sldChg>
      <pc:sldChg chg="modSp mod modNotesTx">
        <pc:chgData name="Emma Burke" userId="0016f6ac-ac74-4c3c-98fe-673b36ae43e6" providerId="ADAL" clId="{E77C3AF3-C62C-4043-85C2-D2CEEE99E85B}" dt="2026-05-28T06:01:21.503" v="3114" actId="14826"/>
        <pc:sldMkLst>
          <pc:docMk/>
          <pc:sldMk cId="3902621260" sldId="285"/>
        </pc:sldMkLst>
        <pc:spChg chg="mod">
          <ac:chgData name="Emma Burke" userId="0016f6ac-ac74-4c3c-98fe-673b36ae43e6" providerId="ADAL" clId="{E77C3AF3-C62C-4043-85C2-D2CEEE99E85B}" dt="2026-05-28T05:58:29.002" v="3109" actId="6549"/>
          <ac:spMkLst>
            <pc:docMk/>
            <pc:sldMk cId="3902621260" sldId="285"/>
            <ac:spMk id="4" creationId="{0BF2FC91-9BB9-3B02-BE4B-32FAB9C6E71A}"/>
          </ac:spMkLst>
        </pc:spChg>
        <pc:picChg chg="mod">
          <ac:chgData name="Emma Burke" userId="0016f6ac-ac74-4c3c-98fe-673b36ae43e6" providerId="ADAL" clId="{E77C3AF3-C62C-4043-85C2-D2CEEE99E85B}" dt="2026-05-28T06:01:21.503" v="3114" actId="14826"/>
          <ac:picMkLst>
            <pc:docMk/>
            <pc:sldMk cId="3902621260" sldId="285"/>
            <ac:picMk id="7" creationId="{828AA358-C6DE-261A-347A-7B91E6D2D44A}"/>
          </ac:picMkLst>
        </pc:picChg>
      </pc:sldChg>
      <pc:sldChg chg="modSp mod">
        <pc:chgData name="Emma Burke" userId="0016f6ac-ac74-4c3c-98fe-673b36ae43e6" providerId="ADAL" clId="{E77C3AF3-C62C-4043-85C2-D2CEEE99E85B}" dt="2026-05-28T05:53:15.570" v="3093" actId="27636"/>
        <pc:sldMkLst>
          <pc:docMk/>
          <pc:sldMk cId="2930307778" sldId="286"/>
        </pc:sldMkLst>
        <pc:spChg chg="mod">
          <ac:chgData name="Emma Burke" userId="0016f6ac-ac74-4c3c-98fe-673b36ae43e6" providerId="ADAL" clId="{E77C3AF3-C62C-4043-85C2-D2CEEE99E85B}" dt="2026-05-28T05:53:15.570" v="3093" actId="27636"/>
          <ac:spMkLst>
            <pc:docMk/>
            <pc:sldMk cId="2930307778" sldId="286"/>
            <ac:spMk id="2" creationId="{E54F8155-5CB3-71AE-3DB1-59B69A6410B7}"/>
          </ac:spMkLst>
        </pc:spChg>
      </pc:sldChg>
      <pc:sldChg chg="del">
        <pc:chgData name="Emma Burke" userId="0016f6ac-ac74-4c3c-98fe-673b36ae43e6" providerId="ADAL" clId="{E77C3AF3-C62C-4043-85C2-D2CEEE99E85B}" dt="2026-05-28T04:30:48.187" v="2959" actId="47"/>
        <pc:sldMkLst>
          <pc:docMk/>
          <pc:sldMk cId="1865826817" sldId="294"/>
        </pc:sldMkLst>
      </pc:sldChg>
      <pc:sldChg chg="del">
        <pc:chgData name="Emma Burke" userId="0016f6ac-ac74-4c3c-98fe-673b36ae43e6" providerId="ADAL" clId="{E77C3AF3-C62C-4043-85C2-D2CEEE99E85B}" dt="2026-05-28T04:30:48.187" v="2959" actId="47"/>
        <pc:sldMkLst>
          <pc:docMk/>
          <pc:sldMk cId="2789644930" sldId="295"/>
        </pc:sldMkLst>
      </pc:sldChg>
      <pc:sldChg chg="addSp delSp modSp del mod">
        <pc:chgData name="Emma Burke" userId="0016f6ac-ac74-4c3c-98fe-673b36ae43e6" providerId="ADAL" clId="{E77C3AF3-C62C-4043-85C2-D2CEEE99E85B}" dt="2026-05-28T04:29:55.438" v="2957" actId="47"/>
        <pc:sldMkLst>
          <pc:docMk/>
          <pc:sldMk cId="3658541738" sldId="304"/>
        </pc:sldMkLst>
        <pc:spChg chg="add mod">
          <ac:chgData name="Emma Burke" userId="0016f6ac-ac74-4c3c-98fe-673b36ae43e6" providerId="ADAL" clId="{E77C3AF3-C62C-4043-85C2-D2CEEE99E85B}" dt="2026-05-28T04:29:50.356" v="2956" actId="478"/>
          <ac:spMkLst>
            <pc:docMk/>
            <pc:sldMk cId="3658541738" sldId="304"/>
            <ac:spMk id="3" creationId="{A4DE09C0-8131-1A75-9E2C-A5D85441C84A}"/>
          </ac:spMkLst>
        </pc:spChg>
        <pc:picChg chg="del">
          <ac:chgData name="Emma Burke" userId="0016f6ac-ac74-4c3c-98fe-673b36ae43e6" providerId="ADAL" clId="{E77C3AF3-C62C-4043-85C2-D2CEEE99E85B}" dt="2026-05-28T04:29:50.356" v="2956" actId="478"/>
          <ac:picMkLst>
            <pc:docMk/>
            <pc:sldMk cId="3658541738" sldId="304"/>
            <ac:picMk id="9" creationId="{9242F736-D653-A117-DF82-98A72641F1E5}"/>
          </ac:picMkLst>
        </pc:picChg>
      </pc:sldChg>
      <pc:sldChg chg="addSp modSp add del mod">
        <pc:chgData name="Emma Burke" userId="0016f6ac-ac74-4c3c-98fe-673b36ae43e6" providerId="ADAL" clId="{E77C3AF3-C62C-4043-85C2-D2CEEE99E85B}" dt="2026-05-28T05:54:24.948" v="3102" actId="20577"/>
        <pc:sldMkLst>
          <pc:docMk/>
          <pc:sldMk cId="2956714113" sldId="309"/>
        </pc:sldMkLst>
        <pc:spChg chg="add mod">
          <ac:chgData name="Emma Burke" userId="0016f6ac-ac74-4c3c-98fe-673b36ae43e6" providerId="ADAL" clId="{E77C3AF3-C62C-4043-85C2-D2CEEE99E85B}" dt="2026-05-28T04:22:44.587" v="2867" actId="1076"/>
          <ac:spMkLst>
            <pc:docMk/>
            <pc:sldMk cId="2956714113" sldId="309"/>
            <ac:spMk id="2" creationId="{9A0644E6-BA3F-7662-0137-9B3F6FBB2A09}"/>
          </ac:spMkLst>
        </pc:spChg>
        <pc:spChg chg="mod">
          <ac:chgData name="Emma Burke" userId="0016f6ac-ac74-4c3c-98fe-673b36ae43e6" providerId="ADAL" clId="{E77C3AF3-C62C-4043-85C2-D2CEEE99E85B}" dt="2026-05-28T04:16:14.104" v="2760" actId="1076"/>
          <ac:spMkLst>
            <pc:docMk/>
            <pc:sldMk cId="2956714113" sldId="309"/>
            <ac:spMk id="3" creationId="{1F567321-3924-3798-08A6-87BF33CEB386}"/>
          </ac:spMkLst>
        </pc:spChg>
        <pc:spChg chg="mod">
          <ac:chgData name="Emma Burke" userId="0016f6ac-ac74-4c3c-98fe-673b36ae43e6" providerId="ADAL" clId="{E77C3AF3-C62C-4043-85C2-D2CEEE99E85B}" dt="2026-05-28T05:54:24.948" v="3102" actId="20577"/>
          <ac:spMkLst>
            <pc:docMk/>
            <pc:sldMk cId="2956714113" sldId="309"/>
            <ac:spMk id="6" creationId="{5C6DDCD9-1E08-DF21-22F4-99CD0FBEE484}"/>
          </ac:spMkLst>
        </pc:spChg>
        <pc:picChg chg="mod">
          <ac:chgData name="Emma Burke" userId="0016f6ac-ac74-4c3c-98fe-673b36ae43e6" providerId="ADAL" clId="{E77C3AF3-C62C-4043-85C2-D2CEEE99E85B}" dt="2026-05-28T04:16:15.940" v="2761" actId="1076"/>
          <ac:picMkLst>
            <pc:docMk/>
            <pc:sldMk cId="2956714113" sldId="309"/>
            <ac:picMk id="4" creationId="{0A02CF17-2052-253B-B706-762AC19039FB}"/>
          </ac:picMkLst>
        </pc:picChg>
      </pc:sldChg>
      <pc:sldChg chg="addSp delSp modSp add del mod">
        <pc:chgData name="Emma Burke" userId="0016f6ac-ac74-4c3c-98fe-673b36ae43e6" providerId="ADAL" clId="{E77C3AF3-C62C-4043-85C2-D2CEEE99E85B}" dt="2026-05-28T04:22:38.464" v="2866" actId="403"/>
        <pc:sldMkLst>
          <pc:docMk/>
          <pc:sldMk cId="100710381" sldId="310"/>
        </pc:sldMkLst>
        <pc:spChg chg="add del mod">
          <ac:chgData name="Emma Burke" userId="0016f6ac-ac74-4c3c-98fe-673b36ae43e6" providerId="ADAL" clId="{E77C3AF3-C62C-4043-85C2-D2CEEE99E85B}" dt="2026-05-28T04:19:28.444" v="2822" actId="478"/>
          <ac:spMkLst>
            <pc:docMk/>
            <pc:sldMk cId="100710381" sldId="310"/>
            <ac:spMk id="3" creationId="{46C645FD-8786-4DC3-E8A9-F1C374545EC5}"/>
          </ac:spMkLst>
        </pc:spChg>
        <pc:spChg chg="add mod">
          <ac:chgData name="Emma Burke" userId="0016f6ac-ac74-4c3c-98fe-673b36ae43e6" providerId="ADAL" clId="{E77C3AF3-C62C-4043-85C2-D2CEEE99E85B}" dt="2026-05-28T04:19:29.724" v="2823"/>
          <ac:spMkLst>
            <pc:docMk/>
            <pc:sldMk cId="100710381" sldId="310"/>
            <ac:spMk id="4" creationId="{3D534041-7E50-3CCD-4EB4-44654D5A679F}"/>
          </ac:spMkLst>
        </pc:spChg>
        <pc:spChg chg="mod">
          <ac:chgData name="Emma Burke" userId="0016f6ac-ac74-4c3c-98fe-673b36ae43e6" providerId="ADAL" clId="{E77C3AF3-C62C-4043-85C2-D2CEEE99E85B}" dt="2026-05-28T04:22:38.464" v="2866" actId="403"/>
          <ac:spMkLst>
            <pc:docMk/>
            <pc:sldMk cId="100710381" sldId="310"/>
            <ac:spMk id="6" creationId="{15DBF719-0C18-DA2A-47A5-2FD8E8D10CD7}"/>
          </ac:spMkLst>
        </pc:spChg>
        <pc:spChg chg="add mod">
          <ac:chgData name="Emma Burke" userId="0016f6ac-ac74-4c3c-98fe-673b36ae43e6" providerId="ADAL" clId="{E77C3AF3-C62C-4043-85C2-D2CEEE99E85B}" dt="2026-05-28T04:22:31.551" v="2865" actId="1076"/>
          <ac:spMkLst>
            <pc:docMk/>
            <pc:sldMk cId="100710381" sldId="310"/>
            <ac:spMk id="7" creationId="{BE575F41-E6E4-F6A9-E2B7-435EB22D5E72}"/>
          </ac:spMkLst>
        </pc:spChg>
        <pc:spChg chg="del">
          <ac:chgData name="Emma Burke" userId="0016f6ac-ac74-4c3c-98fe-673b36ae43e6" providerId="ADAL" clId="{E77C3AF3-C62C-4043-85C2-D2CEEE99E85B}" dt="2026-05-28T04:19:27.198" v="2821" actId="478"/>
          <ac:spMkLst>
            <pc:docMk/>
            <pc:sldMk cId="100710381" sldId="310"/>
            <ac:spMk id="9" creationId="{C88BCB8C-A90C-6EF6-48BA-FD8AE9A34913}"/>
          </ac:spMkLst>
        </pc:spChg>
        <pc:picChg chg="mod">
          <ac:chgData name="Emma Burke" userId="0016f6ac-ac74-4c3c-98fe-673b36ae43e6" providerId="ADAL" clId="{E77C3AF3-C62C-4043-85C2-D2CEEE99E85B}" dt="2026-05-28T04:22:02.021" v="2857" actId="1076"/>
          <ac:picMkLst>
            <pc:docMk/>
            <pc:sldMk cId="100710381" sldId="310"/>
            <ac:picMk id="5" creationId="{40E7F148-9CAC-2479-87C1-D6272570DD8E}"/>
          </ac:picMkLst>
        </pc:picChg>
      </pc:sldChg>
      <pc:sldChg chg="addSp delSp modSp add del mod">
        <pc:chgData name="Emma Burke" userId="0016f6ac-ac74-4c3c-98fe-673b36ae43e6" providerId="ADAL" clId="{E77C3AF3-C62C-4043-85C2-D2CEEE99E85B}" dt="2026-05-28T04:24:03.436" v="2884" actId="1076"/>
        <pc:sldMkLst>
          <pc:docMk/>
          <pc:sldMk cId="910384595" sldId="311"/>
        </pc:sldMkLst>
        <pc:spChg chg="add del mod">
          <ac:chgData name="Emma Burke" userId="0016f6ac-ac74-4c3c-98fe-673b36ae43e6" providerId="ADAL" clId="{E77C3AF3-C62C-4043-85C2-D2CEEE99E85B}" dt="2026-05-28T04:19:42.587" v="2827" actId="478"/>
          <ac:spMkLst>
            <pc:docMk/>
            <pc:sldMk cId="910384595" sldId="311"/>
            <ac:spMk id="3" creationId="{5D740414-2DFD-D065-5C55-34F99FB8258D}"/>
          </ac:spMkLst>
        </pc:spChg>
        <pc:spChg chg="add mod">
          <ac:chgData name="Emma Burke" userId="0016f6ac-ac74-4c3c-98fe-673b36ae43e6" providerId="ADAL" clId="{E77C3AF3-C62C-4043-85C2-D2CEEE99E85B}" dt="2026-05-28T04:19:44.251" v="2828"/>
          <ac:spMkLst>
            <pc:docMk/>
            <pc:sldMk cId="910384595" sldId="311"/>
            <ac:spMk id="4" creationId="{56D98404-EDE4-28C9-63B7-B9EFD3ADD6FA}"/>
          </ac:spMkLst>
        </pc:spChg>
        <pc:spChg chg="add mod">
          <ac:chgData name="Emma Burke" userId="0016f6ac-ac74-4c3c-98fe-673b36ae43e6" providerId="ADAL" clId="{E77C3AF3-C62C-4043-85C2-D2CEEE99E85B}" dt="2026-05-28T04:23:52.790" v="2882" actId="20577"/>
          <ac:spMkLst>
            <pc:docMk/>
            <pc:sldMk cId="910384595" sldId="311"/>
            <ac:spMk id="5" creationId="{70601A43-6F52-F02F-EDD8-4EEA90A24969}"/>
          </ac:spMkLst>
        </pc:spChg>
        <pc:spChg chg="mod">
          <ac:chgData name="Emma Burke" userId="0016f6ac-ac74-4c3c-98fe-673b36ae43e6" providerId="ADAL" clId="{E77C3AF3-C62C-4043-85C2-D2CEEE99E85B}" dt="2026-05-28T04:23:39.587" v="2879" actId="20577"/>
          <ac:spMkLst>
            <pc:docMk/>
            <pc:sldMk cId="910384595" sldId="311"/>
            <ac:spMk id="6" creationId="{02AF7C29-4A9D-61DE-2C51-5588716D448B}"/>
          </ac:spMkLst>
        </pc:spChg>
        <pc:spChg chg="del">
          <ac:chgData name="Emma Burke" userId="0016f6ac-ac74-4c3c-98fe-673b36ae43e6" providerId="ADAL" clId="{E77C3AF3-C62C-4043-85C2-D2CEEE99E85B}" dt="2026-05-28T04:19:40.587" v="2826" actId="478"/>
          <ac:spMkLst>
            <pc:docMk/>
            <pc:sldMk cId="910384595" sldId="311"/>
            <ac:spMk id="7" creationId="{4C2C6642-C0D4-7957-7783-BC5D67531AA0}"/>
          </ac:spMkLst>
        </pc:spChg>
        <pc:picChg chg="mod">
          <ac:chgData name="Emma Burke" userId="0016f6ac-ac74-4c3c-98fe-673b36ae43e6" providerId="ADAL" clId="{E77C3AF3-C62C-4043-85C2-D2CEEE99E85B}" dt="2026-05-28T04:24:03.436" v="2884" actId="1076"/>
          <ac:picMkLst>
            <pc:docMk/>
            <pc:sldMk cId="910384595" sldId="311"/>
            <ac:picMk id="13" creationId="{B4AF14E3-C1C3-4225-C095-EE6CE6141462}"/>
          </ac:picMkLst>
        </pc:picChg>
      </pc:sldChg>
      <pc:sldChg chg="addSp delSp modSp add del mod">
        <pc:chgData name="Emma Burke" userId="0016f6ac-ac74-4c3c-98fe-673b36ae43e6" providerId="ADAL" clId="{E77C3AF3-C62C-4043-85C2-D2CEEE99E85B}" dt="2026-05-28T04:26:18.528" v="2948" actId="20577"/>
        <pc:sldMkLst>
          <pc:docMk/>
          <pc:sldMk cId="3142765831" sldId="312"/>
        </pc:sldMkLst>
        <pc:spChg chg="add del mod">
          <ac:chgData name="Emma Burke" userId="0016f6ac-ac74-4c3c-98fe-673b36ae43e6" providerId="ADAL" clId="{E77C3AF3-C62C-4043-85C2-D2CEEE99E85B}" dt="2026-05-28T04:20:00.609" v="2832" actId="478"/>
          <ac:spMkLst>
            <pc:docMk/>
            <pc:sldMk cId="3142765831" sldId="312"/>
            <ac:spMk id="3" creationId="{5F9AC10E-C35B-E4F4-0AB5-9540B3A2E487}"/>
          </ac:spMkLst>
        </pc:spChg>
        <pc:spChg chg="add mod">
          <ac:chgData name="Emma Burke" userId="0016f6ac-ac74-4c3c-98fe-673b36ae43e6" providerId="ADAL" clId="{E77C3AF3-C62C-4043-85C2-D2CEEE99E85B}" dt="2026-05-28T04:20:01.782" v="2833"/>
          <ac:spMkLst>
            <pc:docMk/>
            <pc:sldMk cId="3142765831" sldId="312"/>
            <ac:spMk id="4" creationId="{522BDC98-8AFE-4578-C996-04F8AFCDE781}"/>
          </ac:spMkLst>
        </pc:spChg>
        <pc:spChg chg="add mod">
          <ac:chgData name="Emma Burke" userId="0016f6ac-ac74-4c3c-98fe-673b36ae43e6" providerId="ADAL" clId="{E77C3AF3-C62C-4043-85C2-D2CEEE99E85B}" dt="2026-05-28T04:25:49.347" v="2936" actId="20577"/>
          <ac:spMkLst>
            <pc:docMk/>
            <pc:sldMk cId="3142765831" sldId="312"/>
            <ac:spMk id="5" creationId="{15AF9DAF-4F85-4F93-0C35-C99CF55AC056}"/>
          </ac:spMkLst>
        </pc:spChg>
        <pc:spChg chg="mod">
          <ac:chgData name="Emma Burke" userId="0016f6ac-ac74-4c3c-98fe-673b36ae43e6" providerId="ADAL" clId="{E77C3AF3-C62C-4043-85C2-D2CEEE99E85B}" dt="2026-05-28T04:26:18.528" v="2948" actId="20577"/>
          <ac:spMkLst>
            <pc:docMk/>
            <pc:sldMk cId="3142765831" sldId="312"/>
            <ac:spMk id="6" creationId="{4E056D2C-6C0F-B769-D26D-804D54E2A77C}"/>
          </ac:spMkLst>
        </pc:spChg>
        <pc:spChg chg="del">
          <ac:chgData name="Emma Burke" userId="0016f6ac-ac74-4c3c-98fe-673b36ae43e6" providerId="ADAL" clId="{E77C3AF3-C62C-4043-85C2-D2CEEE99E85B}" dt="2026-05-28T04:19:59.321" v="2831" actId="478"/>
          <ac:spMkLst>
            <pc:docMk/>
            <pc:sldMk cId="3142765831" sldId="312"/>
            <ac:spMk id="7" creationId="{2A9195F5-55C3-CC06-F5B9-B19386AB180E}"/>
          </ac:spMkLst>
        </pc:spChg>
        <pc:picChg chg="mod">
          <ac:chgData name="Emma Burke" userId="0016f6ac-ac74-4c3c-98fe-673b36ae43e6" providerId="ADAL" clId="{E77C3AF3-C62C-4043-85C2-D2CEEE99E85B}" dt="2026-05-28T04:25:58.209" v="2938" actId="1076"/>
          <ac:picMkLst>
            <pc:docMk/>
            <pc:sldMk cId="3142765831" sldId="312"/>
            <ac:picMk id="9" creationId="{858829DB-64D0-15F9-38B7-4FB0463FC3A3}"/>
          </ac:picMkLst>
        </pc:picChg>
      </pc:sldChg>
      <pc:sldChg chg="addSp delSp modSp add del mod">
        <pc:chgData name="Emma Burke" userId="0016f6ac-ac74-4c3c-98fe-673b36ae43e6" providerId="ADAL" clId="{E77C3AF3-C62C-4043-85C2-D2CEEE99E85B}" dt="2026-05-28T04:25:03.015" v="2905" actId="313"/>
        <pc:sldMkLst>
          <pc:docMk/>
          <pc:sldMk cId="2816458438" sldId="313"/>
        </pc:sldMkLst>
        <pc:spChg chg="del">
          <ac:chgData name="Emma Burke" userId="0016f6ac-ac74-4c3c-98fe-673b36ae43e6" providerId="ADAL" clId="{E77C3AF3-C62C-4043-85C2-D2CEEE99E85B}" dt="2026-05-28T04:24:50.207" v="2889" actId="478"/>
          <ac:spMkLst>
            <pc:docMk/>
            <pc:sldMk cId="2816458438" sldId="313"/>
            <ac:spMk id="2" creationId="{F4BA03F9-9A37-7360-1C6F-0254AD0B854E}"/>
          </ac:spMkLst>
        </pc:spChg>
        <pc:spChg chg="add del mod">
          <ac:chgData name="Emma Burke" userId="0016f6ac-ac74-4c3c-98fe-673b36ae43e6" providerId="ADAL" clId="{E77C3AF3-C62C-4043-85C2-D2CEEE99E85B}" dt="2026-05-28T04:20:06.354" v="2835" actId="478"/>
          <ac:spMkLst>
            <pc:docMk/>
            <pc:sldMk cId="2816458438" sldId="313"/>
            <ac:spMk id="4" creationId="{9B09BAD4-6460-9AFE-6012-83141C9DBE57}"/>
          </ac:spMkLst>
        </pc:spChg>
        <pc:spChg chg="add mod">
          <ac:chgData name="Emma Burke" userId="0016f6ac-ac74-4c3c-98fe-673b36ae43e6" providerId="ADAL" clId="{E77C3AF3-C62C-4043-85C2-D2CEEE99E85B}" dt="2026-05-28T04:20:07.891" v="2836"/>
          <ac:spMkLst>
            <pc:docMk/>
            <pc:sldMk cId="2816458438" sldId="313"/>
            <ac:spMk id="5" creationId="{CACCCC07-E97C-95AD-9B1C-BED94F0759E9}"/>
          </ac:spMkLst>
        </pc:spChg>
        <pc:spChg chg="add mod">
          <ac:chgData name="Emma Burke" userId="0016f6ac-ac74-4c3c-98fe-673b36ae43e6" providerId="ADAL" clId="{E77C3AF3-C62C-4043-85C2-D2CEEE99E85B}" dt="2026-05-28T04:24:44.289" v="2888"/>
          <ac:spMkLst>
            <pc:docMk/>
            <pc:sldMk cId="2816458438" sldId="313"/>
            <ac:spMk id="6" creationId="{2A114DA5-E1E2-F87F-BE1D-797EF980D664}"/>
          </ac:spMkLst>
        </pc:spChg>
        <pc:spChg chg="add mod">
          <ac:chgData name="Emma Burke" userId="0016f6ac-ac74-4c3c-98fe-673b36ae43e6" providerId="ADAL" clId="{E77C3AF3-C62C-4043-85C2-D2CEEE99E85B}" dt="2026-05-28T04:25:03.015" v="2905" actId="313"/>
          <ac:spMkLst>
            <pc:docMk/>
            <pc:sldMk cId="2816458438" sldId="313"/>
            <ac:spMk id="7" creationId="{66D01BA0-3485-B305-4CA1-65DF36706A75}"/>
          </ac:spMkLst>
        </pc:spChg>
        <pc:spChg chg="del">
          <ac:chgData name="Emma Burke" userId="0016f6ac-ac74-4c3c-98fe-673b36ae43e6" providerId="ADAL" clId="{E77C3AF3-C62C-4043-85C2-D2CEEE99E85B}" dt="2026-05-28T04:20:05.065" v="2834" actId="478"/>
          <ac:spMkLst>
            <pc:docMk/>
            <pc:sldMk cId="2816458438" sldId="313"/>
            <ac:spMk id="11" creationId="{6317D8E1-8E70-0C3A-797F-4C79AA8D9CAB}"/>
          </ac:spMkLst>
        </pc:spChg>
      </pc:sldChg>
      <pc:sldChg chg="addSp delSp modSp add mod">
        <pc:chgData name="Emma Burke" userId="0016f6ac-ac74-4c3c-98fe-673b36ae43e6" providerId="ADAL" clId="{E77C3AF3-C62C-4043-85C2-D2CEEE99E85B}" dt="2026-05-28T04:25:33.162" v="2932" actId="1076"/>
        <pc:sldMkLst>
          <pc:docMk/>
          <pc:sldMk cId="2973876102" sldId="314"/>
        </pc:sldMkLst>
        <pc:spChg chg="add del mod">
          <ac:chgData name="Emma Burke" userId="0016f6ac-ac74-4c3c-98fe-673b36ae43e6" providerId="ADAL" clId="{E77C3AF3-C62C-4043-85C2-D2CEEE99E85B}" dt="2026-05-28T04:20:12.741" v="2838" actId="478"/>
          <ac:spMkLst>
            <pc:docMk/>
            <pc:sldMk cId="2973876102" sldId="314"/>
            <ac:spMk id="3" creationId="{6891E3B9-48A1-4080-16A2-32660D02F74C}"/>
          </ac:spMkLst>
        </pc:spChg>
        <pc:spChg chg="add mod">
          <ac:chgData name="Emma Burke" userId="0016f6ac-ac74-4c3c-98fe-673b36ae43e6" providerId="ADAL" clId="{E77C3AF3-C62C-4043-85C2-D2CEEE99E85B}" dt="2026-05-28T04:20:14.066" v="2839"/>
          <ac:spMkLst>
            <pc:docMk/>
            <pc:sldMk cId="2973876102" sldId="314"/>
            <ac:spMk id="4" creationId="{6AF6552C-9544-EFA2-BBBC-053EC2792000}"/>
          </ac:spMkLst>
        </pc:spChg>
        <pc:spChg chg="del">
          <ac:chgData name="Emma Burke" userId="0016f6ac-ac74-4c3c-98fe-673b36ae43e6" providerId="ADAL" clId="{E77C3AF3-C62C-4043-85C2-D2CEEE99E85B}" dt="2026-05-28T04:25:09.317" v="2906" actId="478"/>
          <ac:spMkLst>
            <pc:docMk/>
            <pc:sldMk cId="2973876102" sldId="314"/>
            <ac:spMk id="6" creationId="{C21E507A-5D8F-BDDC-2A24-3D8EC0413BD7}"/>
          </ac:spMkLst>
        </pc:spChg>
        <pc:spChg chg="add mod">
          <ac:chgData name="Emma Burke" userId="0016f6ac-ac74-4c3c-98fe-673b36ae43e6" providerId="ADAL" clId="{E77C3AF3-C62C-4043-85C2-D2CEEE99E85B}" dt="2026-05-28T04:25:29.622" v="2931" actId="6549"/>
          <ac:spMkLst>
            <pc:docMk/>
            <pc:sldMk cId="2973876102" sldId="314"/>
            <ac:spMk id="7" creationId="{EEA9CF82-915A-DCBA-1B66-36D3423A3928}"/>
          </ac:spMkLst>
        </pc:spChg>
        <pc:spChg chg="del">
          <ac:chgData name="Emma Burke" userId="0016f6ac-ac74-4c3c-98fe-673b36ae43e6" providerId="ADAL" clId="{E77C3AF3-C62C-4043-85C2-D2CEEE99E85B}" dt="2026-05-28T04:20:11.670" v="2837" actId="478"/>
          <ac:spMkLst>
            <pc:docMk/>
            <pc:sldMk cId="2973876102" sldId="314"/>
            <ac:spMk id="9" creationId="{D14E656B-34CA-5EC3-F345-7C79BB334C3E}"/>
          </ac:spMkLst>
        </pc:spChg>
        <pc:picChg chg="mod">
          <ac:chgData name="Emma Burke" userId="0016f6ac-ac74-4c3c-98fe-673b36ae43e6" providerId="ADAL" clId="{E77C3AF3-C62C-4043-85C2-D2CEEE99E85B}" dt="2026-05-28T04:25:33.162" v="2932" actId="1076"/>
          <ac:picMkLst>
            <pc:docMk/>
            <pc:sldMk cId="2973876102" sldId="314"/>
            <ac:picMk id="5" creationId="{5A66A23D-215D-08B2-EC51-658FFEDDE101}"/>
          </ac:picMkLst>
        </pc:picChg>
      </pc:sldChg>
      <pc:sldChg chg="del">
        <pc:chgData name="Emma Burke" userId="0016f6ac-ac74-4c3c-98fe-673b36ae43e6" providerId="ADAL" clId="{E77C3AF3-C62C-4043-85C2-D2CEEE99E85B}" dt="2026-05-28T04:13:53.624" v="2720" actId="47"/>
        <pc:sldMkLst>
          <pc:docMk/>
          <pc:sldMk cId="2029464247" sldId="315"/>
        </pc:sldMkLst>
      </pc:sldChg>
      <pc:sldChg chg="del">
        <pc:chgData name="Emma Burke" userId="0016f6ac-ac74-4c3c-98fe-673b36ae43e6" providerId="ADAL" clId="{E77C3AF3-C62C-4043-85C2-D2CEEE99E85B}" dt="2026-05-28T04:29:04.565" v="2954" actId="47"/>
        <pc:sldMkLst>
          <pc:docMk/>
          <pc:sldMk cId="4223022635" sldId="316"/>
        </pc:sldMkLst>
      </pc:sldChg>
      <pc:sldChg chg="add del">
        <pc:chgData name="Emma Burke" userId="0016f6ac-ac74-4c3c-98fe-673b36ae43e6" providerId="ADAL" clId="{E77C3AF3-C62C-4043-85C2-D2CEEE99E85B}" dt="2026-05-28T04:31:08.021" v="2962"/>
        <pc:sldMkLst>
          <pc:docMk/>
          <pc:sldMk cId="1401079356" sldId="318"/>
        </pc:sldMkLst>
      </pc:sldChg>
      <pc:sldChg chg="add del">
        <pc:chgData name="Emma Burke" userId="0016f6ac-ac74-4c3c-98fe-673b36ae43e6" providerId="ADAL" clId="{E77C3AF3-C62C-4043-85C2-D2CEEE99E85B}" dt="2026-05-28T04:31:08.021" v="2962"/>
        <pc:sldMkLst>
          <pc:docMk/>
          <pc:sldMk cId="1272639703" sldId="319"/>
        </pc:sldMkLst>
      </pc:sldChg>
      <pc:sldChg chg="add del">
        <pc:chgData name="Emma Burke" userId="0016f6ac-ac74-4c3c-98fe-673b36ae43e6" providerId="ADAL" clId="{E77C3AF3-C62C-4043-85C2-D2CEEE99E85B}" dt="2026-05-28T04:31:08.021" v="2962"/>
        <pc:sldMkLst>
          <pc:docMk/>
          <pc:sldMk cId="3390676476" sldId="320"/>
        </pc:sldMkLst>
      </pc:sldChg>
      <pc:sldChg chg="modSp modAnim">
        <pc:chgData name="Emma Burke" userId="0016f6ac-ac74-4c3c-98fe-673b36ae43e6" providerId="ADAL" clId="{E77C3AF3-C62C-4043-85C2-D2CEEE99E85B}" dt="2026-05-28T06:59:54.021" v="3145"/>
        <pc:sldMkLst>
          <pc:docMk/>
          <pc:sldMk cId="57695247" sldId="321"/>
        </pc:sldMkLst>
        <pc:picChg chg="mod">
          <ac:chgData name="Emma Burke" userId="0016f6ac-ac74-4c3c-98fe-673b36ae43e6" providerId="ADAL" clId="{E77C3AF3-C62C-4043-85C2-D2CEEE99E85B}" dt="2026-05-28T04:29:32.371" v="2955" actId="14826"/>
          <ac:picMkLst>
            <pc:docMk/>
            <pc:sldMk cId="57695247" sldId="321"/>
            <ac:picMk id="13" creationId="{F6D336B5-5B5D-4532-6D96-12EDA936B16A}"/>
          </ac:picMkLst>
        </pc:picChg>
      </pc:sldChg>
      <pc:sldChg chg="modSp">
        <pc:chgData name="Emma Burke" userId="0016f6ac-ac74-4c3c-98fe-673b36ae43e6" providerId="ADAL" clId="{E77C3AF3-C62C-4043-85C2-D2CEEE99E85B}" dt="2026-05-28T06:43:17.500" v="3126" actId="14826"/>
        <pc:sldMkLst>
          <pc:docMk/>
          <pc:sldMk cId="2246985086" sldId="322"/>
        </pc:sldMkLst>
        <pc:picChg chg="mod">
          <ac:chgData name="Emma Burke" userId="0016f6ac-ac74-4c3c-98fe-673b36ae43e6" providerId="ADAL" clId="{E77C3AF3-C62C-4043-85C2-D2CEEE99E85B}" dt="2026-05-28T06:43:17.500" v="3126" actId="14826"/>
          <ac:picMkLst>
            <pc:docMk/>
            <pc:sldMk cId="2246985086" sldId="322"/>
            <ac:picMk id="10" creationId="{E38FEFB6-D790-5C24-F02C-0C4C701CD456}"/>
          </ac:picMkLst>
        </pc:picChg>
      </pc:sldChg>
      <pc:sldChg chg="modSp">
        <pc:chgData name="Emma Burke" userId="0016f6ac-ac74-4c3c-98fe-673b36ae43e6" providerId="ADAL" clId="{E77C3AF3-C62C-4043-85C2-D2CEEE99E85B}" dt="2026-05-28T06:39:30.445" v="3125" actId="14826"/>
        <pc:sldMkLst>
          <pc:docMk/>
          <pc:sldMk cId="2537142333" sldId="323"/>
        </pc:sldMkLst>
        <pc:picChg chg="mod">
          <ac:chgData name="Emma Burke" userId="0016f6ac-ac74-4c3c-98fe-673b36ae43e6" providerId="ADAL" clId="{E77C3AF3-C62C-4043-85C2-D2CEEE99E85B}" dt="2026-05-28T06:39:30.445" v="3125" actId="14826"/>
          <ac:picMkLst>
            <pc:docMk/>
            <pc:sldMk cId="2537142333" sldId="323"/>
            <ac:picMk id="4" creationId="{1AF94DFE-7BE0-272C-9A16-7E0F1FFD7DF2}"/>
          </ac:picMkLst>
        </pc:picChg>
      </pc:sldChg>
      <pc:sldChg chg="del">
        <pc:chgData name="Emma Burke" userId="0016f6ac-ac74-4c3c-98fe-673b36ae43e6" providerId="ADAL" clId="{E77C3AF3-C62C-4043-85C2-D2CEEE99E85B}" dt="2026-05-28T04:13:28.654" v="2719" actId="47"/>
        <pc:sldMkLst>
          <pc:docMk/>
          <pc:sldMk cId="2406175066" sldId="324"/>
        </pc:sldMkLst>
      </pc:sldChg>
      <pc:sldChg chg="modSp">
        <pc:chgData name="Emma Burke" userId="0016f6ac-ac74-4c3c-98fe-673b36ae43e6" providerId="ADAL" clId="{E77C3AF3-C62C-4043-85C2-D2CEEE99E85B}" dt="2026-05-28T06:25:49.433" v="3124" actId="14826"/>
        <pc:sldMkLst>
          <pc:docMk/>
          <pc:sldMk cId="353707323" sldId="326"/>
        </pc:sldMkLst>
        <pc:picChg chg="mod">
          <ac:chgData name="Emma Burke" userId="0016f6ac-ac74-4c3c-98fe-673b36ae43e6" providerId="ADAL" clId="{E77C3AF3-C62C-4043-85C2-D2CEEE99E85B}" dt="2026-05-28T06:25:49.433" v="3124" actId="14826"/>
          <ac:picMkLst>
            <pc:docMk/>
            <pc:sldMk cId="353707323" sldId="326"/>
            <ac:picMk id="9" creationId="{7A25EB29-7485-67DC-6176-1324BA968A0C}"/>
          </ac:picMkLst>
        </pc:picChg>
      </pc:sldChg>
      <pc:sldChg chg="modSp">
        <pc:chgData name="Emma Burke" userId="0016f6ac-ac74-4c3c-98fe-673b36ae43e6" providerId="ADAL" clId="{E77C3AF3-C62C-4043-85C2-D2CEEE99E85B}" dt="2026-05-28T06:07:56.276" v="3117" actId="14826"/>
        <pc:sldMkLst>
          <pc:docMk/>
          <pc:sldMk cId="3565133442" sldId="327"/>
        </pc:sldMkLst>
        <pc:picChg chg="mod">
          <ac:chgData name="Emma Burke" userId="0016f6ac-ac74-4c3c-98fe-673b36ae43e6" providerId="ADAL" clId="{E77C3AF3-C62C-4043-85C2-D2CEEE99E85B}" dt="2026-05-28T06:07:56.276" v="3117" actId="14826"/>
          <ac:picMkLst>
            <pc:docMk/>
            <pc:sldMk cId="3565133442" sldId="327"/>
            <ac:picMk id="9" creationId="{17EB7442-ECF8-09F7-B74E-0ECF9E9BAA5C}"/>
          </ac:picMkLst>
        </pc:picChg>
      </pc:sldChg>
      <pc:sldChg chg="modSp">
        <pc:chgData name="Emma Burke" userId="0016f6ac-ac74-4c3c-98fe-673b36ae43e6" providerId="ADAL" clId="{E77C3AF3-C62C-4043-85C2-D2CEEE99E85B}" dt="2026-05-28T06:54:18.400" v="3138" actId="14826"/>
        <pc:sldMkLst>
          <pc:docMk/>
          <pc:sldMk cId="727989739" sldId="328"/>
        </pc:sldMkLst>
        <pc:picChg chg="mod">
          <ac:chgData name="Emma Burke" userId="0016f6ac-ac74-4c3c-98fe-673b36ae43e6" providerId="ADAL" clId="{E77C3AF3-C62C-4043-85C2-D2CEEE99E85B}" dt="2026-05-28T06:54:18.400" v="3138" actId="14826"/>
          <ac:picMkLst>
            <pc:docMk/>
            <pc:sldMk cId="727989739" sldId="328"/>
            <ac:picMk id="9" creationId="{0963A4F7-8DEC-5F95-21B1-493596C5DD4E}"/>
          </ac:picMkLst>
        </pc:picChg>
      </pc:sldChg>
      <pc:sldChg chg="addSp delSp modSp mod">
        <pc:chgData name="Emma Burke" userId="0016f6ac-ac74-4c3c-98fe-673b36ae43e6" providerId="ADAL" clId="{E77C3AF3-C62C-4043-85C2-D2CEEE99E85B}" dt="2026-05-28T04:53:32.619" v="2969" actId="1076"/>
        <pc:sldMkLst>
          <pc:docMk/>
          <pc:sldMk cId="3161073965" sldId="329"/>
        </pc:sldMkLst>
        <pc:spChg chg="add del mod">
          <ac:chgData name="Emma Burke" userId="0016f6ac-ac74-4c3c-98fe-673b36ae43e6" providerId="ADAL" clId="{E77C3AF3-C62C-4043-85C2-D2CEEE99E85B}" dt="2026-05-28T04:53:25.317" v="2967" actId="478"/>
          <ac:spMkLst>
            <pc:docMk/>
            <pc:sldMk cId="3161073965" sldId="329"/>
            <ac:spMk id="4" creationId="{85CC15DA-41B6-DDBA-7668-52D46CCF7C13}"/>
          </ac:spMkLst>
        </pc:spChg>
        <pc:graphicFrameChg chg="add mod">
          <ac:chgData name="Emma Burke" userId="0016f6ac-ac74-4c3c-98fe-673b36ae43e6" providerId="ADAL" clId="{E77C3AF3-C62C-4043-85C2-D2CEEE99E85B}" dt="2026-05-28T04:53:32.619" v="2969" actId="1076"/>
          <ac:graphicFrameMkLst>
            <pc:docMk/>
            <pc:sldMk cId="3161073965" sldId="329"/>
            <ac:graphicFrameMk id="5" creationId="{9709465D-D843-6F70-AA31-95F1068BF716}"/>
          </ac:graphicFrameMkLst>
        </pc:graphicFrameChg>
        <pc:graphicFrameChg chg="del mod">
          <ac:chgData name="Emma Burke" userId="0016f6ac-ac74-4c3c-98fe-673b36ae43e6" providerId="ADAL" clId="{E77C3AF3-C62C-4043-85C2-D2CEEE99E85B}" dt="2026-05-28T04:53:20.981" v="2966" actId="478"/>
          <ac:graphicFrameMkLst>
            <pc:docMk/>
            <pc:sldMk cId="3161073965" sldId="329"/>
            <ac:graphicFrameMk id="6" creationId="{B62A1158-F7EE-091B-C33B-5736B07D2BC5}"/>
          </ac:graphicFrameMkLst>
        </pc:graphicFrameChg>
        <pc:picChg chg="mod">
          <ac:chgData name="Emma Burke" userId="0016f6ac-ac74-4c3c-98fe-673b36ae43e6" providerId="ADAL" clId="{E77C3AF3-C62C-4043-85C2-D2CEEE99E85B}" dt="2026-05-28T04:31:53.838" v="2963" actId="14826"/>
          <ac:picMkLst>
            <pc:docMk/>
            <pc:sldMk cId="3161073965" sldId="329"/>
            <ac:picMk id="10" creationId="{F8394A8D-A653-07F2-B7A1-A0632F6B5EF3}"/>
          </ac:picMkLst>
        </pc:picChg>
      </pc:sldChg>
      <pc:sldChg chg="modSp mod">
        <pc:chgData name="Emma Burke" userId="0016f6ac-ac74-4c3c-98fe-673b36ae43e6" providerId="ADAL" clId="{E77C3AF3-C62C-4043-85C2-D2CEEE99E85B}" dt="2026-05-28T06:54:59.504" v="3144" actId="27636"/>
        <pc:sldMkLst>
          <pc:docMk/>
          <pc:sldMk cId="2246869844" sldId="330"/>
        </pc:sldMkLst>
        <pc:spChg chg="mod">
          <ac:chgData name="Emma Burke" userId="0016f6ac-ac74-4c3c-98fe-673b36ae43e6" providerId="ADAL" clId="{E77C3AF3-C62C-4043-85C2-D2CEEE99E85B}" dt="2026-05-28T06:54:59.504" v="3144" actId="27636"/>
          <ac:spMkLst>
            <pc:docMk/>
            <pc:sldMk cId="2246869844" sldId="330"/>
            <ac:spMk id="5" creationId="{6631CA26-9D29-CFFF-F239-6675BFAFEF0C}"/>
          </ac:spMkLst>
        </pc:spChg>
        <pc:picChg chg="mod">
          <ac:chgData name="Emma Burke" userId="0016f6ac-ac74-4c3c-98fe-673b36ae43e6" providerId="ADAL" clId="{E77C3AF3-C62C-4043-85C2-D2CEEE99E85B}" dt="2026-05-28T06:54:49.588" v="3140" actId="1076"/>
          <ac:picMkLst>
            <pc:docMk/>
            <pc:sldMk cId="2246869844" sldId="330"/>
            <ac:picMk id="6" creationId="{87CD9522-580F-B7E0-38E4-55D43772B23B}"/>
          </ac:picMkLst>
        </pc:picChg>
      </pc:sldChg>
      <pc:sldChg chg="add del">
        <pc:chgData name="Emma Burke" userId="0016f6ac-ac74-4c3c-98fe-673b36ae43e6" providerId="ADAL" clId="{E77C3AF3-C62C-4043-85C2-D2CEEE99E85B}" dt="2026-05-28T05:21:51.377" v="3016"/>
        <pc:sldMkLst>
          <pc:docMk/>
          <pc:sldMk cId="3691449935" sldId="336"/>
        </pc:sldMkLst>
      </pc:sldChg>
      <pc:sldChg chg="del">
        <pc:chgData name="Emma Burke" userId="0016f6ac-ac74-4c3c-98fe-673b36ae43e6" providerId="ADAL" clId="{E77C3AF3-C62C-4043-85C2-D2CEEE99E85B}" dt="2026-05-28T05:38:03.659" v="3032" actId="47"/>
        <pc:sldMkLst>
          <pc:docMk/>
          <pc:sldMk cId="3630741799" sldId="338"/>
        </pc:sldMkLst>
      </pc:sldChg>
      <pc:sldChg chg="del">
        <pc:chgData name="Emma Burke" userId="0016f6ac-ac74-4c3c-98fe-673b36ae43e6" providerId="ADAL" clId="{E77C3AF3-C62C-4043-85C2-D2CEEE99E85B}" dt="2026-05-28T04:13:53.624" v="2720" actId="47"/>
        <pc:sldMkLst>
          <pc:docMk/>
          <pc:sldMk cId="1339401728" sldId="339"/>
        </pc:sldMkLst>
      </pc:sldChg>
      <pc:sldChg chg="del">
        <pc:chgData name="Emma Burke" userId="0016f6ac-ac74-4c3c-98fe-673b36ae43e6" providerId="ADAL" clId="{E77C3AF3-C62C-4043-85C2-D2CEEE99E85B}" dt="2026-05-28T04:13:53.624" v="2720" actId="47"/>
        <pc:sldMkLst>
          <pc:docMk/>
          <pc:sldMk cId="1561749950" sldId="340"/>
        </pc:sldMkLst>
      </pc:sldChg>
      <pc:sldChg chg="del">
        <pc:chgData name="Emma Burke" userId="0016f6ac-ac74-4c3c-98fe-673b36ae43e6" providerId="ADAL" clId="{E77C3AF3-C62C-4043-85C2-D2CEEE99E85B}" dt="2026-05-28T04:13:53.624" v="2720" actId="47"/>
        <pc:sldMkLst>
          <pc:docMk/>
          <pc:sldMk cId="4176916126" sldId="341"/>
        </pc:sldMkLst>
      </pc:sldChg>
      <pc:sldChg chg="del">
        <pc:chgData name="Emma Burke" userId="0016f6ac-ac74-4c3c-98fe-673b36ae43e6" providerId="ADAL" clId="{E77C3AF3-C62C-4043-85C2-D2CEEE99E85B}" dt="2026-05-28T04:13:53.624" v="2720" actId="47"/>
        <pc:sldMkLst>
          <pc:docMk/>
          <pc:sldMk cId="3608704674" sldId="342"/>
        </pc:sldMkLst>
      </pc:sldChg>
      <pc:sldChg chg="del">
        <pc:chgData name="Emma Burke" userId="0016f6ac-ac74-4c3c-98fe-673b36ae43e6" providerId="ADAL" clId="{E77C3AF3-C62C-4043-85C2-D2CEEE99E85B}" dt="2026-05-28T04:13:53.624" v="2720" actId="47"/>
        <pc:sldMkLst>
          <pc:docMk/>
          <pc:sldMk cId="2974468686" sldId="343"/>
        </pc:sldMkLst>
      </pc:sldChg>
      <pc:sldChg chg="del">
        <pc:chgData name="Emma Burke" userId="0016f6ac-ac74-4c3c-98fe-673b36ae43e6" providerId="ADAL" clId="{E77C3AF3-C62C-4043-85C2-D2CEEE99E85B}" dt="2026-05-28T04:13:53.624" v="2720" actId="47"/>
        <pc:sldMkLst>
          <pc:docMk/>
          <pc:sldMk cId="2240351685" sldId="344"/>
        </pc:sldMkLst>
      </pc:sldChg>
      <pc:sldChg chg="del">
        <pc:chgData name="Emma Burke" userId="0016f6ac-ac74-4c3c-98fe-673b36ae43e6" providerId="ADAL" clId="{E77C3AF3-C62C-4043-85C2-D2CEEE99E85B}" dt="2026-05-28T04:13:53.624" v="2720" actId="47"/>
        <pc:sldMkLst>
          <pc:docMk/>
          <pc:sldMk cId="771079831" sldId="345"/>
        </pc:sldMkLst>
      </pc:sldChg>
      <pc:sldChg chg="addSp delSp modSp add del mod">
        <pc:chgData name="Emma Burke" userId="0016f6ac-ac74-4c3c-98fe-673b36ae43e6" providerId="ADAL" clId="{E77C3AF3-C62C-4043-85C2-D2CEEE99E85B}" dt="2026-05-28T05:32:48.327" v="3031" actId="20577"/>
        <pc:sldMkLst>
          <pc:docMk/>
          <pc:sldMk cId="1969375003" sldId="346"/>
        </pc:sldMkLst>
        <pc:spChg chg="del">
          <ac:chgData name="Emma Burke" userId="0016f6ac-ac74-4c3c-98fe-673b36ae43e6" providerId="ADAL" clId="{E77C3AF3-C62C-4043-85C2-D2CEEE99E85B}" dt="2026-05-28T05:32:32.616" v="3019" actId="478"/>
          <ac:spMkLst>
            <pc:docMk/>
            <pc:sldMk cId="1969375003" sldId="346"/>
            <ac:spMk id="2" creationId="{EC2FB33A-A7E2-B866-FAAF-7DBEA09A134A}"/>
          </ac:spMkLst>
        </pc:spChg>
        <pc:spChg chg="add del mod">
          <ac:chgData name="Emma Burke" userId="0016f6ac-ac74-4c3c-98fe-673b36ae43e6" providerId="ADAL" clId="{E77C3AF3-C62C-4043-85C2-D2CEEE99E85B}" dt="2026-05-28T05:32:31.414" v="3018" actId="478"/>
          <ac:spMkLst>
            <pc:docMk/>
            <pc:sldMk cId="1969375003" sldId="346"/>
            <ac:spMk id="4" creationId="{FBA59A54-1F0A-94C9-ACFA-21DB60C32B57}"/>
          </ac:spMkLst>
        </pc:spChg>
        <pc:spChg chg="add mod">
          <ac:chgData name="Emma Burke" userId="0016f6ac-ac74-4c3c-98fe-673b36ae43e6" providerId="ADAL" clId="{E77C3AF3-C62C-4043-85C2-D2CEEE99E85B}" dt="2026-05-28T05:32:48.327" v="3031" actId="20577"/>
          <ac:spMkLst>
            <pc:docMk/>
            <pc:sldMk cId="1969375003" sldId="346"/>
            <ac:spMk id="8" creationId="{E0B244F7-E8C3-C2B7-D79B-5BDB383A9C90}"/>
          </ac:spMkLst>
        </pc:spChg>
        <pc:picChg chg="add">
          <ac:chgData name="Emma Burke" userId="0016f6ac-ac74-4c3c-98fe-673b36ae43e6" providerId="ADAL" clId="{E77C3AF3-C62C-4043-85C2-D2CEEE99E85B}" dt="2026-05-28T05:32:33.774" v="3020" actId="22"/>
          <ac:picMkLst>
            <pc:docMk/>
            <pc:sldMk cId="1969375003" sldId="346"/>
            <ac:picMk id="6" creationId="{E2B1D461-63C9-39E4-49BF-71376BD0709A}"/>
          </ac:picMkLst>
        </pc:picChg>
        <pc:picChg chg="del">
          <ac:chgData name="Emma Burke" userId="0016f6ac-ac74-4c3c-98fe-673b36ae43e6" providerId="ADAL" clId="{E77C3AF3-C62C-4043-85C2-D2CEEE99E85B}" dt="2026-05-28T05:32:29.485" v="3017" actId="478"/>
          <ac:picMkLst>
            <pc:docMk/>
            <pc:sldMk cId="1969375003" sldId="346"/>
            <ac:picMk id="7" creationId="{6635A50F-3DCD-C0FB-AE44-F73404158703}"/>
          </ac:picMkLst>
        </pc:picChg>
      </pc:sldChg>
      <pc:sldChg chg="add">
        <pc:chgData name="Emma Burke" userId="0016f6ac-ac74-4c3c-98fe-673b36ae43e6" providerId="ADAL" clId="{E77C3AF3-C62C-4043-85C2-D2CEEE99E85B}" dt="2026-05-28T05:51:44.741" v="3073"/>
        <pc:sldMkLst>
          <pc:docMk/>
          <pc:sldMk cId="1307064429" sldId="347"/>
        </pc:sldMkLst>
      </pc:sldChg>
      <pc:sldChg chg="add">
        <pc:chgData name="Emma Burke" userId="0016f6ac-ac74-4c3c-98fe-673b36ae43e6" providerId="ADAL" clId="{E77C3AF3-C62C-4043-85C2-D2CEEE99E85B}" dt="2026-05-28T05:51:44.741" v="3073"/>
        <pc:sldMkLst>
          <pc:docMk/>
          <pc:sldMk cId="3991402950" sldId="348"/>
        </pc:sldMkLst>
      </pc:sldChg>
      <pc:sldChg chg="del">
        <pc:chgData name="Emma Burke" userId="0016f6ac-ac74-4c3c-98fe-673b36ae43e6" providerId="ADAL" clId="{E77C3AF3-C62C-4043-85C2-D2CEEE99E85B}" dt="2026-05-28T04:27:45.198" v="2950" actId="47"/>
        <pc:sldMkLst>
          <pc:docMk/>
          <pc:sldMk cId="346575744" sldId="349"/>
        </pc:sldMkLst>
      </pc:sldChg>
      <pc:sldChg chg="del">
        <pc:chgData name="Emma Burke" userId="0016f6ac-ac74-4c3c-98fe-673b36ae43e6" providerId="ADAL" clId="{E77C3AF3-C62C-4043-85C2-D2CEEE99E85B}" dt="2026-05-28T04:27:45.198" v="2950" actId="47"/>
        <pc:sldMkLst>
          <pc:docMk/>
          <pc:sldMk cId="955481878" sldId="350"/>
        </pc:sldMkLst>
      </pc:sldChg>
      <pc:sldChg chg="addSp delSp modSp add mod setBg">
        <pc:chgData name="Emma Burke" userId="0016f6ac-ac74-4c3c-98fe-673b36ae43e6" providerId="ADAL" clId="{E77C3AF3-C62C-4043-85C2-D2CEEE99E85B}" dt="2026-05-28T04:22:53.247" v="2869" actId="1076"/>
        <pc:sldMkLst>
          <pc:docMk/>
          <pc:sldMk cId="1956075208" sldId="354"/>
        </pc:sldMkLst>
        <pc:spChg chg="mod">
          <ac:chgData name="Emma Burke" userId="0016f6ac-ac74-4c3c-98fe-673b36ae43e6" providerId="ADAL" clId="{E77C3AF3-C62C-4043-85C2-D2CEEE99E85B}" dt="2026-05-28T04:22:53.247" v="2869" actId="1076"/>
          <ac:spMkLst>
            <pc:docMk/>
            <pc:sldMk cId="1956075208" sldId="354"/>
            <ac:spMk id="2" creationId="{4D319F07-AD80-FF09-F86B-90DA7850ACDA}"/>
          </ac:spMkLst>
        </pc:spChg>
        <pc:spChg chg="del">
          <ac:chgData name="Emma Burke" userId="0016f6ac-ac74-4c3c-98fe-673b36ae43e6" providerId="ADAL" clId="{E77C3AF3-C62C-4043-85C2-D2CEEE99E85B}" dt="2026-05-28T04:19:07.427" v="2815" actId="478"/>
          <ac:spMkLst>
            <pc:docMk/>
            <pc:sldMk cId="1956075208" sldId="354"/>
            <ac:spMk id="4" creationId="{EFC29BBF-567C-B705-A5CE-7A7DF3579EEF}"/>
          </ac:spMkLst>
        </pc:spChg>
        <pc:spChg chg="add del mod">
          <ac:chgData name="Emma Burke" userId="0016f6ac-ac74-4c3c-98fe-673b36ae43e6" providerId="ADAL" clId="{E77C3AF3-C62C-4043-85C2-D2CEEE99E85B}" dt="2026-05-28T04:19:09.124" v="2816" actId="478"/>
          <ac:spMkLst>
            <pc:docMk/>
            <pc:sldMk cId="1956075208" sldId="354"/>
            <ac:spMk id="6" creationId="{2BF29C88-AED2-BBFE-149A-78792ED94108}"/>
          </ac:spMkLst>
        </pc:spChg>
        <pc:spChg chg="add mod">
          <ac:chgData name="Emma Burke" userId="0016f6ac-ac74-4c3c-98fe-673b36ae43e6" providerId="ADAL" clId="{E77C3AF3-C62C-4043-85C2-D2CEEE99E85B}" dt="2026-05-28T04:19:14.858" v="2817"/>
          <ac:spMkLst>
            <pc:docMk/>
            <pc:sldMk cId="1956075208" sldId="354"/>
            <ac:spMk id="7" creationId="{D9DA6E3D-2A5E-5C99-6D16-67513A1E624C}"/>
          </ac:spMkLst>
        </pc:spChg>
      </pc:sldChg>
      <pc:sldChg chg="addSp delSp modSp add mod">
        <pc:chgData name="Emma Burke" userId="0016f6ac-ac74-4c3c-98fe-673b36ae43e6" providerId="ADAL" clId="{E77C3AF3-C62C-4043-85C2-D2CEEE99E85B}" dt="2026-05-28T04:20:40.892" v="2844" actId="20577"/>
        <pc:sldMkLst>
          <pc:docMk/>
          <pc:sldMk cId="1974356991" sldId="356"/>
        </pc:sldMkLst>
        <pc:spChg chg="del">
          <ac:chgData name="Emma Burke" userId="0016f6ac-ac74-4c3c-98fe-673b36ae43e6" providerId="ADAL" clId="{E77C3AF3-C62C-4043-85C2-D2CEEE99E85B}" dt="2026-05-28T04:20:36.861" v="2841" actId="478"/>
          <ac:spMkLst>
            <pc:docMk/>
            <pc:sldMk cId="1974356991" sldId="356"/>
            <ac:spMk id="2" creationId="{4AB409F3-A3CF-262A-0FC7-DEA847A3E544}"/>
          </ac:spMkLst>
        </pc:spChg>
        <pc:spChg chg="del">
          <ac:chgData name="Emma Burke" userId="0016f6ac-ac74-4c3c-98fe-673b36ae43e6" providerId="ADAL" clId="{E77C3AF3-C62C-4043-85C2-D2CEEE99E85B}" dt="2026-05-28T04:19:18.764" v="2818" actId="478"/>
          <ac:spMkLst>
            <pc:docMk/>
            <pc:sldMk cId="1974356991" sldId="356"/>
            <ac:spMk id="4" creationId="{DEA74BE1-3F82-4F6D-F731-033FA47EED79}"/>
          </ac:spMkLst>
        </pc:spChg>
        <pc:spChg chg="add del mod">
          <ac:chgData name="Emma Burke" userId="0016f6ac-ac74-4c3c-98fe-673b36ae43e6" providerId="ADAL" clId="{E77C3AF3-C62C-4043-85C2-D2CEEE99E85B}" dt="2026-05-28T04:19:20.311" v="2819" actId="478"/>
          <ac:spMkLst>
            <pc:docMk/>
            <pc:sldMk cId="1974356991" sldId="356"/>
            <ac:spMk id="6" creationId="{6E955177-5388-F456-4774-978602C05C19}"/>
          </ac:spMkLst>
        </pc:spChg>
        <pc:spChg chg="add mod">
          <ac:chgData name="Emma Burke" userId="0016f6ac-ac74-4c3c-98fe-673b36ae43e6" providerId="ADAL" clId="{E77C3AF3-C62C-4043-85C2-D2CEEE99E85B}" dt="2026-05-28T04:19:21.763" v="2820"/>
          <ac:spMkLst>
            <pc:docMk/>
            <pc:sldMk cId="1974356991" sldId="356"/>
            <ac:spMk id="7" creationId="{DA42205F-5B7C-43F2-F8EA-6A1EBB6C20DB}"/>
          </ac:spMkLst>
        </pc:spChg>
        <pc:spChg chg="add mod">
          <ac:chgData name="Emma Burke" userId="0016f6ac-ac74-4c3c-98fe-673b36ae43e6" providerId="ADAL" clId="{E77C3AF3-C62C-4043-85C2-D2CEEE99E85B}" dt="2026-05-28T04:20:27.907" v="2840"/>
          <ac:spMkLst>
            <pc:docMk/>
            <pc:sldMk cId="1974356991" sldId="356"/>
            <ac:spMk id="8" creationId="{6236EA2D-AF0A-8BB3-0E2E-DCEA112911D3}"/>
          </ac:spMkLst>
        </pc:spChg>
        <pc:spChg chg="add mod">
          <ac:chgData name="Emma Burke" userId="0016f6ac-ac74-4c3c-98fe-673b36ae43e6" providerId="ADAL" clId="{E77C3AF3-C62C-4043-85C2-D2CEEE99E85B}" dt="2026-05-28T04:20:40.892" v="2844" actId="20577"/>
          <ac:spMkLst>
            <pc:docMk/>
            <pc:sldMk cId="1974356991" sldId="356"/>
            <ac:spMk id="9" creationId="{30D90503-D20B-9B6C-D87C-B7718E813E40}"/>
          </ac:spMkLst>
        </pc:spChg>
      </pc:sldChg>
      <pc:sldChg chg="addSp delSp modSp add mod">
        <pc:chgData name="Emma Burke" userId="0016f6ac-ac74-4c3c-98fe-673b36ae43e6" providerId="ADAL" clId="{E77C3AF3-C62C-4043-85C2-D2CEEE99E85B}" dt="2026-05-28T04:23:09.532" v="2871" actId="1076"/>
        <pc:sldMkLst>
          <pc:docMk/>
          <pc:sldMk cId="577798031" sldId="357"/>
        </pc:sldMkLst>
        <pc:spChg chg="add mod">
          <ac:chgData name="Emma Burke" userId="0016f6ac-ac74-4c3c-98fe-673b36ae43e6" providerId="ADAL" clId="{E77C3AF3-C62C-4043-85C2-D2CEEE99E85B}" dt="2026-05-28T04:19:35.818" v="2825"/>
          <ac:spMkLst>
            <pc:docMk/>
            <pc:sldMk cId="577798031" sldId="357"/>
            <ac:spMk id="2" creationId="{A065FB9C-007E-667F-45C8-218A6C871888}"/>
          </ac:spMkLst>
        </pc:spChg>
        <pc:spChg chg="add mod">
          <ac:chgData name="Emma Burke" userId="0016f6ac-ac74-4c3c-98fe-673b36ae43e6" providerId="ADAL" clId="{E77C3AF3-C62C-4043-85C2-D2CEEE99E85B}" dt="2026-05-28T04:23:09.532" v="2871" actId="1076"/>
          <ac:spMkLst>
            <pc:docMk/>
            <pc:sldMk cId="577798031" sldId="357"/>
            <ac:spMk id="3" creationId="{A4732ABC-F7C8-2BF5-18AB-48FA65D284A4}"/>
          </ac:spMkLst>
        </pc:spChg>
        <pc:spChg chg="del">
          <ac:chgData name="Emma Burke" userId="0016f6ac-ac74-4c3c-98fe-673b36ae43e6" providerId="ADAL" clId="{E77C3AF3-C62C-4043-85C2-D2CEEE99E85B}" dt="2026-05-28T04:19:33.813" v="2824" actId="478"/>
          <ac:spMkLst>
            <pc:docMk/>
            <pc:sldMk cId="577798031" sldId="357"/>
            <ac:spMk id="7" creationId="{7A163D9B-C151-6D30-FFEA-F3385360396C}"/>
          </ac:spMkLst>
        </pc:spChg>
        <pc:picChg chg="mod modCrop">
          <ac:chgData name="Emma Burke" userId="0016f6ac-ac74-4c3c-98fe-673b36ae43e6" providerId="ADAL" clId="{E77C3AF3-C62C-4043-85C2-D2CEEE99E85B}" dt="2026-05-28T04:23:06.875" v="2870" actId="1076"/>
          <ac:picMkLst>
            <pc:docMk/>
            <pc:sldMk cId="577798031" sldId="357"/>
            <ac:picMk id="6" creationId="{1D281297-F0F3-7756-67E2-22F198136E48}"/>
          </ac:picMkLst>
        </pc:picChg>
      </pc:sldChg>
      <pc:sldChg chg="addSp delSp modSp add mod">
        <pc:chgData name="Emma Burke" userId="0016f6ac-ac74-4c3c-98fe-673b36ae43e6" providerId="ADAL" clId="{E77C3AF3-C62C-4043-85C2-D2CEEE99E85B}" dt="2026-05-28T04:24:13.691" v="2886" actId="1076"/>
        <pc:sldMkLst>
          <pc:docMk/>
          <pc:sldMk cId="569802059" sldId="358"/>
        </pc:sldMkLst>
        <pc:spChg chg="add mod">
          <ac:chgData name="Emma Burke" userId="0016f6ac-ac74-4c3c-98fe-673b36ae43e6" providerId="ADAL" clId="{E77C3AF3-C62C-4043-85C2-D2CEEE99E85B}" dt="2026-05-28T04:19:51.620" v="2830"/>
          <ac:spMkLst>
            <pc:docMk/>
            <pc:sldMk cId="569802059" sldId="358"/>
            <ac:spMk id="2" creationId="{7E2F4523-5164-CD55-9DF7-11B0ED751428}"/>
          </ac:spMkLst>
        </pc:spChg>
        <pc:spChg chg="add mod">
          <ac:chgData name="Emma Burke" userId="0016f6ac-ac74-4c3c-98fe-673b36ae43e6" providerId="ADAL" clId="{E77C3AF3-C62C-4043-85C2-D2CEEE99E85B}" dt="2026-05-28T04:24:13.691" v="2886" actId="1076"/>
          <ac:spMkLst>
            <pc:docMk/>
            <pc:sldMk cId="569802059" sldId="358"/>
            <ac:spMk id="3" creationId="{5DF0287D-C510-4123-F97F-799EDA2815C2}"/>
          </ac:spMkLst>
        </pc:spChg>
        <pc:spChg chg="del">
          <ac:chgData name="Emma Burke" userId="0016f6ac-ac74-4c3c-98fe-673b36ae43e6" providerId="ADAL" clId="{E77C3AF3-C62C-4043-85C2-D2CEEE99E85B}" dt="2026-05-28T04:19:50.274" v="2829" actId="478"/>
          <ac:spMkLst>
            <pc:docMk/>
            <pc:sldMk cId="569802059" sldId="358"/>
            <ac:spMk id="7" creationId="{C05E1AB9-A18F-D287-AAD1-95C19C3AB141}"/>
          </ac:spMkLst>
        </pc:spChg>
        <pc:picChg chg="mod modCrop">
          <ac:chgData name="Emma Burke" userId="0016f6ac-ac74-4c3c-98fe-673b36ae43e6" providerId="ADAL" clId="{E77C3AF3-C62C-4043-85C2-D2CEEE99E85B}" dt="2026-05-28T04:24:11.396" v="2885" actId="1076"/>
          <ac:picMkLst>
            <pc:docMk/>
            <pc:sldMk cId="569802059" sldId="358"/>
            <ac:picMk id="6" creationId="{26FBD5FE-CA9B-1CF9-0660-F5FFCE08682E}"/>
          </ac:picMkLst>
        </pc:picChg>
      </pc:sldChg>
      <pc:sldChg chg="addSp delSp modSp add mod">
        <pc:chgData name="Emma Burke" userId="0016f6ac-ac74-4c3c-98fe-673b36ae43e6" providerId="ADAL" clId="{E77C3AF3-C62C-4043-85C2-D2CEEE99E85B}" dt="2026-05-28T04:22:48.842" v="2868" actId="1076"/>
        <pc:sldMkLst>
          <pc:docMk/>
          <pc:sldMk cId="3170794945" sldId="363"/>
        </pc:sldMkLst>
        <pc:spChg chg="mod">
          <ac:chgData name="Emma Burke" userId="0016f6ac-ac74-4c3c-98fe-673b36ae43e6" providerId="ADAL" clId="{E77C3AF3-C62C-4043-85C2-D2CEEE99E85B}" dt="2026-05-28T04:22:48.842" v="2868" actId="1076"/>
          <ac:spMkLst>
            <pc:docMk/>
            <pc:sldMk cId="3170794945" sldId="363"/>
            <ac:spMk id="2" creationId="{21249536-437A-3E10-2B98-7567AA1FF4A8}"/>
          </ac:spMkLst>
        </pc:spChg>
        <pc:spChg chg="del mod">
          <ac:chgData name="Emma Burke" userId="0016f6ac-ac74-4c3c-98fe-673b36ae43e6" providerId="ADAL" clId="{E77C3AF3-C62C-4043-85C2-D2CEEE99E85B}" dt="2026-05-28T04:17:11.818" v="2780" actId="478"/>
          <ac:spMkLst>
            <pc:docMk/>
            <pc:sldMk cId="3170794945" sldId="363"/>
            <ac:spMk id="4" creationId="{F1A3103E-DFD8-C101-50D2-AD9DE0D5548A}"/>
          </ac:spMkLst>
        </pc:spChg>
        <pc:spChg chg="add del mod">
          <ac:chgData name="Emma Burke" userId="0016f6ac-ac74-4c3c-98fe-673b36ae43e6" providerId="ADAL" clId="{E77C3AF3-C62C-4043-85C2-D2CEEE99E85B}" dt="2026-05-28T04:17:14.741" v="2781" actId="478"/>
          <ac:spMkLst>
            <pc:docMk/>
            <pc:sldMk cId="3170794945" sldId="363"/>
            <ac:spMk id="6" creationId="{095EEF44-1287-246B-BA74-E1770C589940}"/>
          </ac:spMkLst>
        </pc:spChg>
        <pc:spChg chg="add mod">
          <ac:chgData name="Emma Burke" userId="0016f6ac-ac74-4c3c-98fe-673b36ae43e6" providerId="ADAL" clId="{E77C3AF3-C62C-4043-85C2-D2CEEE99E85B}" dt="2026-05-28T04:17:21.464" v="2782"/>
          <ac:spMkLst>
            <pc:docMk/>
            <pc:sldMk cId="3170794945" sldId="363"/>
            <ac:spMk id="7" creationId="{CC7EA2E5-8C6E-EBB1-3712-EFDFE2866319}"/>
          </ac:spMkLst>
        </pc:spChg>
      </pc:sldChg>
      <pc:sldChg chg="add">
        <pc:chgData name="Emma Burke" userId="0016f6ac-ac74-4c3c-98fe-673b36ae43e6" providerId="ADAL" clId="{E77C3AF3-C62C-4043-85C2-D2CEEE99E85B}" dt="2026-05-28T04:30:01.666" v="2958"/>
        <pc:sldMkLst>
          <pc:docMk/>
          <pc:sldMk cId="4078001744" sldId="364"/>
        </pc:sldMkLst>
      </pc:sldChg>
      <pc:sldChg chg="modSp add mod">
        <pc:chgData name="Emma Burke" userId="0016f6ac-ac74-4c3c-98fe-673b36ae43e6" providerId="ADAL" clId="{E77C3AF3-C62C-4043-85C2-D2CEEE99E85B}" dt="2026-05-28T06:00:05.796" v="3113" actId="20577"/>
        <pc:sldMkLst>
          <pc:docMk/>
          <pc:sldMk cId="0" sldId="365"/>
        </pc:sldMkLst>
        <pc:spChg chg="mod">
          <ac:chgData name="Emma Burke" userId="0016f6ac-ac74-4c3c-98fe-673b36ae43e6" providerId="ADAL" clId="{E77C3AF3-C62C-4043-85C2-D2CEEE99E85B}" dt="2026-05-28T06:00:05.796" v="3113" actId="20577"/>
          <ac:spMkLst>
            <pc:docMk/>
            <pc:sldMk cId="0" sldId="365"/>
            <ac:spMk id="13" creationId="{00000000-0000-0000-0000-000000000000}"/>
          </ac:spMkLst>
        </pc:spChg>
      </pc:sldChg>
      <pc:sldChg chg="add">
        <pc:chgData name="Emma Burke" userId="0016f6ac-ac74-4c3c-98fe-673b36ae43e6" providerId="ADAL" clId="{E77C3AF3-C62C-4043-85C2-D2CEEE99E85B}" dt="2026-05-28T04:31:08.021" v="2962"/>
        <pc:sldMkLst>
          <pc:docMk/>
          <pc:sldMk cId="0" sldId="366"/>
        </pc:sldMkLst>
      </pc:sldChg>
      <pc:sldChg chg="add del">
        <pc:chgData name="Emma Burke" userId="0016f6ac-ac74-4c3c-98fe-673b36ae43e6" providerId="ADAL" clId="{E77C3AF3-C62C-4043-85C2-D2CEEE99E85B}" dt="2026-05-28T07:34:58.729" v="3161" actId="47"/>
        <pc:sldMkLst>
          <pc:docMk/>
          <pc:sldMk cId="0" sldId="367"/>
        </pc:sldMkLst>
      </pc:sldChg>
      <pc:sldChg chg="add del">
        <pc:chgData name="Emma Burke" userId="0016f6ac-ac74-4c3c-98fe-673b36ae43e6" providerId="ADAL" clId="{E77C3AF3-C62C-4043-85C2-D2CEEE99E85B}" dt="2026-05-28T07:34:58.729" v="3161" actId="47"/>
        <pc:sldMkLst>
          <pc:docMk/>
          <pc:sldMk cId="0" sldId="368"/>
        </pc:sldMkLst>
      </pc:sldChg>
      <pc:sldChg chg="add del">
        <pc:chgData name="Emma Burke" userId="0016f6ac-ac74-4c3c-98fe-673b36ae43e6" providerId="ADAL" clId="{E77C3AF3-C62C-4043-85C2-D2CEEE99E85B}" dt="2026-05-28T04:31:01.985" v="2961"/>
        <pc:sldMkLst>
          <pc:docMk/>
          <pc:sldMk cId="2974848793" sldId="369"/>
        </pc:sldMkLst>
      </pc:sldChg>
      <pc:sldChg chg="add del">
        <pc:chgData name="Emma Burke" userId="0016f6ac-ac74-4c3c-98fe-673b36ae43e6" providerId="ADAL" clId="{E77C3AF3-C62C-4043-85C2-D2CEEE99E85B}" dt="2026-05-28T05:58:38.421" v="3110" actId="47"/>
        <pc:sldMkLst>
          <pc:docMk/>
          <pc:sldMk cId="3036802264" sldId="369"/>
        </pc:sldMkLst>
      </pc:sldChg>
      <pc:sldChg chg="modSp add mod">
        <pc:chgData name="Emma Burke" userId="0016f6ac-ac74-4c3c-98fe-673b36ae43e6" providerId="ADAL" clId="{E77C3AF3-C62C-4043-85C2-D2CEEE99E85B}" dt="2026-05-28T05:08:47.768" v="3014" actId="20577"/>
        <pc:sldMkLst>
          <pc:docMk/>
          <pc:sldMk cId="987706185" sldId="370"/>
        </pc:sldMkLst>
        <pc:spChg chg="mod">
          <ac:chgData name="Emma Burke" userId="0016f6ac-ac74-4c3c-98fe-673b36ae43e6" providerId="ADAL" clId="{E77C3AF3-C62C-4043-85C2-D2CEEE99E85B}" dt="2026-05-28T05:08:47.768" v="3014" actId="20577"/>
          <ac:spMkLst>
            <pc:docMk/>
            <pc:sldMk cId="987706185" sldId="370"/>
            <ac:spMk id="4" creationId="{B136869C-4E62-18BC-ACC8-016DFD0C7449}"/>
          </ac:spMkLst>
        </pc:spChg>
      </pc:sldChg>
      <pc:sldChg chg="modSp add mod">
        <pc:chgData name="Emma Burke" userId="0016f6ac-ac74-4c3c-98fe-673b36ae43e6" providerId="ADAL" clId="{E77C3AF3-C62C-4043-85C2-D2CEEE99E85B}" dt="2026-05-28T07:07:17.749" v="3160" actId="20577"/>
        <pc:sldMkLst>
          <pc:docMk/>
          <pc:sldMk cId="1593579444" sldId="371"/>
        </pc:sldMkLst>
        <pc:spChg chg="mod">
          <ac:chgData name="Emma Burke" userId="0016f6ac-ac74-4c3c-98fe-673b36ae43e6" providerId="ADAL" clId="{E77C3AF3-C62C-4043-85C2-D2CEEE99E85B}" dt="2026-05-28T07:07:17.749" v="3160" actId="20577"/>
          <ac:spMkLst>
            <pc:docMk/>
            <pc:sldMk cId="1593579444" sldId="371"/>
            <ac:spMk id="4" creationId="{E5D97510-93F7-A809-3502-20FA48404F43}"/>
          </ac:spMkLst>
        </pc:spChg>
        <pc:picChg chg="mod">
          <ac:chgData name="Emma Burke" userId="0016f6ac-ac74-4c3c-98fe-673b36ae43e6" providerId="ADAL" clId="{E77C3AF3-C62C-4043-85C2-D2CEEE99E85B}" dt="2026-05-28T06:10:52.936" v="3122" actId="14826"/>
          <ac:picMkLst>
            <pc:docMk/>
            <pc:sldMk cId="1593579444" sldId="371"/>
            <ac:picMk id="6" creationId="{05680A2B-9046-B23C-2632-F10EF6D40B12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B32A9-6E15-4905-A261-112A0385BB3A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224547-3D48-4986-B86E-37F616784C8F}">
      <dgm:prSet/>
      <dgm:spPr/>
      <dgm:t>
        <a:bodyPr/>
        <a:lstStyle/>
        <a:p>
          <a:r>
            <a:rPr lang="en-AU"/>
            <a:t>Pain</a:t>
          </a:r>
          <a:endParaRPr lang="en-US"/>
        </a:p>
      </dgm:t>
    </dgm:pt>
    <dgm:pt modelId="{D4F4AFDE-A951-4520-A2E6-AF04422EAEB5}" type="parTrans" cxnId="{84AFEEF0-D2E5-4C00-AB8B-619BF3774546}">
      <dgm:prSet/>
      <dgm:spPr/>
      <dgm:t>
        <a:bodyPr/>
        <a:lstStyle/>
        <a:p>
          <a:endParaRPr lang="en-US"/>
        </a:p>
      </dgm:t>
    </dgm:pt>
    <dgm:pt modelId="{0DCFC8B7-B77D-4BB0-8CC1-751CE56A3C3F}" type="sibTrans" cxnId="{84AFEEF0-D2E5-4C00-AB8B-619BF3774546}">
      <dgm:prSet/>
      <dgm:spPr/>
      <dgm:t>
        <a:bodyPr/>
        <a:lstStyle/>
        <a:p>
          <a:endParaRPr lang="en-US"/>
        </a:p>
      </dgm:t>
    </dgm:pt>
    <dgm:pt modelId="{777EA350-F05C-45BC-9E58-6035C761E986}">
      <dgm:prSet/>
      <dgm:spPr/>
      <dgm:t>
        <a:bodyPr/>
        <a:lstStyle/>
        <a:p>
          <a:r>
            <a:rPr lang="en-AU"/>
            <a:t>Sleep disturbance</a:t>
          </a:r>
          <a:endParaRPr lang="en-US"/>
        </a:p>
      </dgm:t>
    </dgm:pt>
    <dgm:pt modelId="{87BBD236-965E-4080-A5CB-3F09D9011C9D}" type="parTrans" cxnId="{1CD98295-DDCA-4D12-A6A8-E110D873D586}">
      <dgm:prSet/>
      <dgm:spPr/>
      <dgm:t>
        <a:bodyPr/>
        <a:lstStyle/>
        <a:p>
          <a:endParaRPr lang="en-US"/>
        </a:p>
      </dgm:t>
    </dgm:pt>
    <dgm:pt modelId="{A2D54FDD-3D46-4692-A90F-20133DD4CF05}" type="sibTrans" cxnId="{1CD98295-DDCA-4D12-A6A8-E110D873D586}">
      <dgm:prSet/>
      <dgm:spPr/>
      <dgm:t>
        <a:bodyPr/>
        <a:lstStyle/>
        <a:p>
          <a:endParaRPr lang="en-US"/>
        </a:p>
      </dgm:t>
    </dgm:pt>
    <dgm:pt modelId="{8D10CB4C-B375-4572-B5F3-857ED0B36085}">
      <dgm:prSet/>
      <dgm:spPr/>
      <dgm:t>
        <a:bodyPr/>
        <a:lstStyle/>
        <a:p>
          <a:r>
            <a:rPr lang="en-AU"/>
            <a:t>Mood disturbance</a:t>
          </a:r>
          <a:endParaRPr lang="en-US"/>
        </a:p>
      </dgm:t>
    </dgm:pt>
    <dgm:pt modelId="{7913A2F8-7B1C-47BB-A283-8560C007E8FD}" type="parTrans" cxnId="{3E7F7DE2-FA39-46A1-B873-41D0D8FB9836}">
      <dgm:prSet/>
      <dgm:spPr/>
      <dgm:t>
        <a:bodyPr/>
        <a:lstStyle/>
        <a:p>
          <a:endParaRPr lang="en-US"/>
        </a:p>
      </dgm:t>
    </dgm:pt>
    <dgm:pt modelId="{73513DA8-77B3-4903-94DC-249590E2E684}" type="sibTrans" cxnId="{3E7F7DE2-FA39-46A1-B873-41D0D8FB9836}">
      <dgm:prSet/>
      <dgm:spPr/>
      <dgm:t>
        <a:bodyPr/>
        <a:lstStyle/>
        <a:p>
          <a:endParaRPr lang="en-US"/>
        </a:p>
      </dgm:t>
    </dgm:pt>
    <dgm:pt modelId="{DEA64C86-2C5A-45AB-9E2B-112842C11F64}">
      <dgm:prSet/>
      <dgm:spPr/>
      <dgm:t>
        <a:bodyPr/>
        <a:lstStyle/>
        <a:p>
          <a:r>
            <a:rPr lang="en-AU"/>
            <a:t>Mobility</a:t>
          </a:r>
          <a:endParaRPr lang="en-US"/>
        </a:p>
      </dgm:t>
    </dgm:pt>
    <dgm:pt modelId="{B2040A6D-376C-443D-8959-A5FEC731488C}" type="parTrans" cxnId="{A5DC1859-A01A-4F0B-AA2F-644E87D21761}">
      <dgm:prSet/>
      <dgm:spPr/>
      <dgm:t>
        <a:bodyPr/>
        <a:lstStyle/>
        <a:p>
          <a:endParaRPr lang="en-US"/>
        </a:p>
      </dgm:t>
    </dgm:pt>
    <dgm:pt modelId="{39D6A617-B475-45EE-A69E-E6CAE7323AE4}" type="sibTrans" cxnId="{A5DC1859-A01A-4F0B-AA2F-644E87D21761}">
      <dgm:prSet/>
      <dgm:spPr/>
      <dgm:t>
        <a:bodyPr/>
        <a:lstStyle/>
        <a:p>
          <a:endParaRPr lang="en-US"/>
        </a:p>
      </dgm:t>
    </dgm:pt>
    <dgm:pt modelId="{266680EF-DD5E-4FE7-912E-F1443DDC6054}">
      <dgm:prSet/>
      <dgm:spPr/>
      <dgm:t>
        <a:bodyPr/>
        <a:lstStyle/>
        <a:p>
          <a:r>
            <a:rPr lang="en-AU"/>
            <a:t>Infection</a:t>
          </a:r>
          <a:endParaRPr lang="en-US"/>
        </a:p>
      </dgm:t>
    </dgm:pt>
    <dgm:pt modelId="{E88BA6F3-F29F-4061-9775-6EFCF72C9021}" type="parTrans" cxnId="{CCE888E3-7A60-4B4B-99E6-393CA9E95529}">
      <dgm:prSet/>
      <dgm:spPr/>
      <dgm:t>
        <a:bodyPr/>
        <a:lstStyle/>
        <a:p>
          <a:endParaRPr lang="en-US"/>
        </a:p>
      </dgm:t>
    </dgm:pt>
    <dgm:pt modelId="{B98ECF23-E4FD-4255-A7C3-0739A6563B18}" type="sibTrans" cxnId="{CCE888E3-7A60-4B4B-99E6-393CA9E95529}">
      <dgm:prSet/>
      <dgm:spPr/>
      <dgm:t>
        <a:bodyPr/>
        <a:lstStyle/>
        <a:p>
          <a:endParaRPr lang="en-US"/>
        </a:p>
      </dgm:t>
    </dgm:pt>
    <dgm:pt modelId="{8E6B56CE-EFE2-455E-A35A-AD60598AA7BE}">
      <dgm:prSet/>
      <dgm:spPr/>
      <dgm:t>
        <a:bodyPr/>
        <a:lstStyle/>
        <a:p>
          <a:r>
            <a:rPr lang="en-AU"/>
            <a:t>More pressure injuries</a:t>
          </a:r>
          <a:endParaRPr lang="en-US"/>
        </a:p>
      </dgm:t>
    </dgm:pt>
    <dgm:pt modelId="{415A1043-4760-46B2-B742-8E4559D52EAB}" type="parTrans" cxnId="{7622B6CD-5930-4DE1-99BE-17105FA16F34}">
      <dgm:prSet/>
      <dgm:spPr/>
      <dgm:t>
        <a:bodyPr/>
        <a:lstStyle/>
        <a:p>
          <a:endParaRPr lang="en-US"/>
        </a:p>
      </dgm:t>
    </dgm:pt>
    <dgm:pt modelId="{F5AB24CA-E6B0-43F2-B472-5AE9F36E3E2C}" type="sibTrans" cxnId="{7622B6CD-5930-4DE1-99BE-17105FA16F34}">
      <dgm:prSet/>
      <dgm:spPr/>
      <dgm:t>
        <a:bodyPr/>
        <a:lstStyle/>
        <a:p>
          <a:endParaRPr lang="en-US"/>
        </a:p>
      </dgm:t>
    </dgm:pt>
    <dgm:pt modelId="{A812B235-BF76-4F2B-A3C1-8DA3F6DBC34E}">
      <dgm:prSet/>
      <dgm:spPr/>
      <dgm:t>
        <a:bodyPr/>
        <a:lstStyle/>
        <a:p>
          <a:r>
            <a:rPr lang="en-AU"/>
            <a:t>Hospital admission</a:t>
          </a:r>
          <a:endParaRPr lang="en-US"/>
        </a:p>
      </dgm:t>
    </dgm:pt>
    <dgm:pt modelId="{17AAACC1-8F83-413B-AEC3-795B2E0BD238}" type="parTrans" cxnId="{6D903165-FF54-495B-A660-373ECC2A7170}">
      <dgm:prSet/>
      <dgm:spPr/>
      <dgm:t>
        <a:bodyPr/>
        <a:lstStyle/>
        <a:p>
          <a:endParaRPr lang="en-US"/>
        </a:p>
      </dgm:t>
    </dgm:pt>
    <dgm:pt modelId="{3C11F694-F172-431E-96BD-43A82973C372}" type="sibTrans" cxnId="{6D903165-FF54-495B-A660-373ECC2A7170}">
      <dgm:prSet/>
      <dgm:spPr/>
      <dgm:t>
        <a:bodyPr/>
        <a:lstStyle/>
        <a:p>
          <a:endParaRPr lang="en-US"/>
        </a:p>
      </dgm:t>
    </dgm:pt>
    <dgm:pt modelId="{BF16DAA7-AF63-4FDB-B79C-A5A50B4FF2CD}">
      <dgm:prSet/>
      <dgm:spPr/>
      <dgm:t>
        <a:bodyPr/>
        <a:lstStyle/>
        <a:p>
          <a:r>
            <a:rPr lang="en-AU"/>
            <a:t>Death</a:t>
          </a:r>
          <a:endParaRPr lang="en-US"/>
        </a:p>
      </dgm:t>
    </dgm:pt>
    <dgm:pt modelId="{463DC2B9-F04E-444C-8D8B-9BA09F683FCA}" type="parTrans" cxnId="{2E6DC19B-9659-4989-A94D-98B0924E11B0}">
      <dgm:prSet/>
      <dgm:spPr/>
      <dgm:t>
        <a:bodyPr/>
        <a:lstStyle/>
        <a:p>
          <a:endParaRPr lang="en-US"/>
        </a:p>
      </dgm:t>
    </dgm:pt>
    <dgm:pt modelId="{59762138-FADF-426C-9AB1-9AD0B865F297}" type="sibTrans" cxnId="{2E6DC19B-9659-4989-A94D-98B0924E11B0}">
      <dgm:prSet/>
      <dgm:spPr/>
      <dgm:t>
        <a:bodyPr/>
        <a:lstStyle/>
        <a:p>
          <a:endParaRPr lang="en-US"/>
        </a:p>
      </dgm:t>
    </dgm:pt>
    <dgm:pt modelId="{10CE1031-E887-4EEF-BBF5-B3E7B35428F3}" type="pres">
      <dgm:prSet presAssocID="{7C8B32A9-6E15-4905-A261-112A0385BB3A}" presName="root" presStyleCnt="0">
        <dgm:presLayoutVars>
          <dgm:dir/>
          <dgm:resizeHandles val="exact"/>
        </dgm:presLayoutVars>
      </dgm:prSet>
      <dgm:spPr/>
    </dgm:pt>
    <dgm:pt modelId="{6397B5FC-903B-4A16-8AB9-63BC41905B2A}" type="pres">
      <dgm:prSet presAssocID="{F2224547-3D48-4986-B86E-37F616784C8F}" presName="compNode" presStyleCnt="0"/>
      <dgm:spPr/>
    </dgm:pt>
    <dgm:pt modelId="{6FB55003-0B1F-4A90-8B10-DFFDE544AA5E}" type="pres">
      <dgm:prSet presAssocID="{F2224547-3D48-4986-B86E-37F616784C8F}" presName="iconRect" presStyleLbl="node1" presStyleIdx="0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ying Face with No Fill"/>
        </a:ext>
      </dgm:extLst>
    </dgm:pt>
    <dgm:pt modelId="{F4EE7059-D00D-4A39-9D9F-EF9EB94E1651}" type="pres">
      <dgm:prSet presAssocID="{F2224547-3D48-4986-B86E-37F616784C8F}" presName="spaceRect" presStyleCnt="0"/>
      <dgm:spPr/>
    </dgm:pt>
    <dgm:pt modelId="{C530A9AB-CD6D-4240-A949-4FA8007736F7}" type="pres">
      <dgm:prSet presAssocID="{F2224547-3D48-4986-B86E-37F616784C8F}" presName="textRect" presStyleLbl="revTx" presStyleIdx="0" presStyleCnt="8">
        <dgm:presLayoutVars>
          <dgm:chMax val="1"/>
          <dgm:chPref val="1"/>
        </dgm:presLayoutVars>
      </dgm:prSet>
      <dgm:spPr/>
    </dgm:pt>
    <dgm:pt modelId="{5FDB1A56-F6DA-4E24-98B7-F9EE066E7464}" type="pres">
      <dgm:prSet presAssocID="{0DCFC8B7-B77D-4BB0-8CC1-751CE56A3C3F}" presName="sibTrans" presStyleCnt="0"/>
      <dgm:spPr/>
    </dgm:pt>
    <dgm:pt modelId="{965CBA45-471C-4F50-9715-C4CBD50E2652}" type="pres">
      <dgm:prSet presAssocID="{777EA350-F05C-45BC-9E58-6035C761E986}" presName="compNode" presStyleCnt="0"/>
      <dgm:spPr/>
    </dgm:pt>
    <dgm:pt modelId="{3A1B712F-D3DB-44CF-946A-48245E625D70}" type="pres">
      <dgm:prSet presAssocID="{777EA350-F05C-45BC-9E58-6035C761E986}" presName="iconRect" presStyleLbl="node1" presStyleIdx="1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leep"/>
        </a:ext>
      </dgm:extLst>
    </dgm:pt>
    <dgm:pt modelId="{E88016A9-1A58-4421-888D-93674F9575DD}" type="pres">
      <dgm:prSet presAssocID="{777EA350-F05C-45BC-9E58-6035C761E986}" presName="spaceRect" presStyleCnt="0"/>
      <dgm:spPr/>
    </dgm:pt>
    <dgm:pt modelId="{EE6AC7D2-E415-4300-8C2F-B64D88072220}" type="pres">
      <dgm:prSet presAssocID="{777EA350-F05C-45BC-9E58-6035C761E986}" presName="textRect" presStyleLbl="revTx" presStyleIdx="1" presStyleCnt="8">
        <dgm:presLayoutVars>
          <dgm:chMax val="1"/>
          <dgm:chPref val="1"/>
        </dgm:presLayoutVars>
      </dgm:prSet>
      <dgm:spPr/>
    </dgm:pt>
    <dgm:pt modelId="{AB1F1A9B-5E71-4FE6-97AC-98D486C325FF}" type="pres">
      <dgm:prSet presAssocID="{A2D54FDD-3D46-4692-A90F-20133DD4CF05}" presName="sibTrans" presStyleCnt="0"/>
      <dgm:spPr/>
    </dgm:pt>
    <dgm:pt modelId="{9C8035C2-65AE-4326-B2B2-204C14A20892}" type="pres">
      <dgm:prSet presAssocID="{8D10CB4C-B375-4572-B5F3-857ED0B36085}" presName="compNode" presStyleCnt="0"/>
      <dgm:spPr/>
    </dgm:pt>
    <dgm:pt modelId="{2BD903BE-02B8-464A-B61D-80942DD96A6C}" type="pres">
      <dgm:prSet presAssocID="{8D10CB4C-B375-4572-B5F3-857ED0B36085}" presName="iconRect" presStyleLbl="node1" presStyleIdx="2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85CE4C53-663D-409E-B664-55124C7C1FF6}" type="pres">
      <dgm:prSet presAssocID="{8D10CB4C-B375-4572-B5F3-857ED0B36085}" presName="spaceRect" presStyleCnt="0"/>
      <dgm:spPr/>
    </dgm:pt>
    <dgm:pt modelId="{5ABBCFAA-9CCD-4D00-8231-68E85006AC5F}" type="pres">
      <dgm:prSet presAssocID="{8D10CB4C-B375-4572-B5F3-857ED0B36085}" presName="textRect" presStyleLbl="revTx" presStyleIdx="2" presStyleCnt="8">
        <dgm:presLayoutVars>
          <dgm:chMax val="1"/>
          <dgm:chPref val="1"/>
        </dgm:presLayoutVars>
      </dgm:prSet>
      <dgm:spPr/>
    </dgm:pt>
    <dgm:pt modelId="{A69A6F00-B2D8-479F-84DA-8905BCDE1DD7}" type="pres">
      <dgm:prSet presAssocID="{73513DA8-77B3-4903-94DC-249590E2E684}" presName="sibTrans" presStyleCnt="0"/>
      <dgm:spPr/>
    </dgm:pt>
    <dgm:pt modelId="{F85FE2A3-0007-42D4-ABAD-39C41492D2CB}" type="pres">
      <dgm:prSet presAssocID="{DEA64C86-2C5A-45AB-9E2B-112842C11F64}" presName="compNode" presStyleCnt="0"/>
      <dgm:spPr/>
    </dgm:pt>
    <dgm:pt modelId="{89F2BFD8-DE71-4441-8347-F3ED7392615B}" type="pres">
      <dgm:prSet presAssocID="{DEA64C86-2C5A-45AB-9E2B-112842C11F64}" presName="iconRect" presStyleLbl="node1" presStyleIdx="3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"/>
        </a:ext>
      </dgm:extLst>
    </dgm:pt>
    <dgm:pt modelId="{FDC44B6C-2285-477C-9D27-456F94A67883}" type="pres">
      <dgm:prSet presAssocID="{DEA64C86-2C5A-45AB-9E2B-112842C11F64}" presName="spaceRect" presStyleCnt="0"/>
      <dgm:spPr/>
    </dgm:pt>
    <dgm:pt modelId="{E443D11D-A948-417B-AF08-1F72D332BEC2}" type="pres">
      <dgm:prSet presAssocID="{DEA64C86-2C5A-45AB-9E2B-112842C11F64}" presName="textRect" presStyleLbl="revTx" presStyleIdx="3" presStyleCnt="8">
        <dgm:presLayoutVars>
          <dgm:chMax val="1"/>
          <dgm:chPref val="1"/>
        </dgm:presLayoutVars>
      </dgm:prSet>
      <dgm:spPr/>
    </dgm:pt>
    <dgm:pt modelId="{DFDCC711-6EC5-468D-9F73-4223016D3C95}" type="pres">
      <dgm:prSet presAssocID="{39D6A617-B475-45EE-A69E-E6CAE7323AE4}" presName="sibTrans" presStyleCnt="0"/>
      <dgm:spPr/>
    </dgm:pt>
    <dgm:pt modelId="{18C288FD-7C3B-4567-8E6F-596DDBCA3918}" type="pres">
      <dgm:prSet presAssocID="{266680EF-DD5E-4FE7-912E-F1443DDC6054}" presName="compNode" presStyleCnt="0"/>
      <dgm:spPr/>
    </dgm:pt>
    <dgm:pt modelId="{3AF0093F-A080-4400-BEC4-E2A87CA2A4A3}" type="pres">
      <dgm:prSet presAssocID="{266680EF-DD5E-4FE7-912E-F1443DDC6054}" presName="iconRect" presStyleLbl="node1" presStyleIdx="4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288F010F-6897-4ED0-830F-60E3816E8474}" type="pres">
      <dgm:prSet presAssocID="{266680EF-DD5E-4FE7-912E-F1443DDC6054}" presName="spaceRect" presStyleCnt="0"/>
      <dgm:spPr/>
    </dgm:pt>
    <dgm:pt modelId="{EC5F414C-2D0B-4207-8461-EFB15B53828C}" type="pres">
      <dgm:prSet presAssocID="{266680EF-DD5E-4FE7-912E-F1443DDC6054}" presName="textRect" presStyleLbl="revTx" presStyleIdx="4" presStyleCnt="8">
        <dgm:presLayoutVars>
          <dgm:chMax val="1"/>
          <dgm:chPref val="1"/>
        </dgm:presLayoutVars>
      </dgm:prSet>
      <dgm:spPr/>
    </dgm:pt>
    <dgm:pt modelId="{08349058-5C04-48D8-9063-1E67A4F79E44}" type="pres">
      <dgm:prSet presAssocID="{B98ECF23-E4FD-4255-A7C3-0739A6563B18}" presName="sibTrans" presStyleCnt="0"/>
      <dgm:spPr/>
    </dgm:pt>
    <dgm:pt modelId="{5352F5D8-6E1D-4DF9-A8C3-AED85F829E6F}" type="pres">
      <dgm:prSet presAssocID="{8E6B56CE-EFE2-455E-A35A-AD60598AA7BE}" presName="compNode" presStyleCnt="0"/>
      <dgm:spPr/>
    </dgm:pt>
    <dgm:pt modelId="{9BD90002-B63A-4075-90C7-120953FA9534}" type="pres">
      <dgm:prSet presAssocID="{8E6B56CE-EFE2-455E-A35A-AD60598AA7BE}" presName="iconRect" presStyleLbl="node1" presStyleIdx="5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al"/>
        </a:ext>
      </dgm:extLst>
    </dgm:pt>
    <dgm:pt modelId="{F79DC550-40EF-4C1A-9FE5-AF7E3C3456FE}" type="pres">
      <dgm:prSet presAssocID="{8E6B56CE-EFE2-455E-A35A-AD60598AA7BE}" presName="spaceRect" presStyleCnt="0"/>
      <dgm:spPr/>
    </dgm:pt>
    <dgm:pt modelId="{3FD14C4E-D6B0-4E13-9170-66110622F422}" type="pres">
      <dgm:prSet presAssocID="{8E6B56CE-EFE2-455E-A35A-AD60598AA7BE}" presName="textRect" presStyleLbl="revTx" presStyleIdx="5" presStyleCnt="8">
        <dgm:presLayoutVars>
          <dgm:chMax val="1"/>
          <dgm:chPref val="1"/>
        </dgm:presLayoutVars>
      </dgm:prSet>
      <dgm:spPr/>
    </dgm:pt>
    <dgm:pt modelId="{72B5C8DE-3370-44AC-BE02-6D446D569F08}" type="pres">
      <dgm:prSet presAssocID="{F5AB24CA-E6B0-43F2-B472-5AE9F36E3E2C}" presName="sibTrans" presStyleCnt="0"/>
      <dgm:spPr/>
    </dgm:pt>
    <dgm:pt modelId="{25F05B6B-10A2-4785-90FB-430E01D7BCF3}" type="pres">
      <dgm:prSet presAssocID="{A812B235-BF76-4F2B-A3C1-8DA3F6DBC34E}" presName="compNode" presStyleCnt="0"/>
      <dgm:spPr/>
    </dgm:pt>
    <dgm:pt modelId="{E251D712-44B6-4F84-B899-B9C9572738A0}" type="pres">
      <dgm:prSet presAssocID="{A812B235-BF76-4F2B-A3C1-8DA3F6DBC34E}" presName="iconRect" presStyleLbl="node1" presStyleIdx="6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63BDE447-A13C-49B5-A36A-CAC546636C91}" type="pres">
      <dgm:prSet presAssocID="{A812B235-BF76-4F2B-A3C1-8DA3F6DBC34E}" presName="spaceRect" presStyleCnt="0"/>
      <dgm:spPr/>
    </dgm:pt>
    <dgm:pt modelId="{BDF64DB8-86B0-40FD-9BEC-B4E8BA012135}" type="pres">
      <dgm:prSet presAssocID="{A812B235-BF76-4F2B-A3C1-8DA3F6DBC34E}" presName="textRect" presStyleLbl="revTx" presStyleIdx="6" presStyleCnt="8">
        <dgm:presLayoutVars>
          <dgm:chMax val="1"/>
          <dgm:chPref val="1"/>
        </dgm:presLayoutVars>
      </dgm:prSet>
      <dgm:spPr/>
    </dgm:pt>
    <dgm:pt modelId="{FD98886F-7856-43D3-AFC7-EEA72BCA8AE9}" type="pres">
      <dgm:prSet presAssocID="{3C11F694-F172-431E-96BD-43A82973C372}" presName="sibTrans" presStyleCnt="0"/>
      <dgm:spPr/>
    </dgm:pt>
    <dgm:pt modelId="{09868E5E-59F0-4983-8748-52EFC14B6F37}" type="pres">
      <dgm:prSet presAssocID="{BF16DAA7-AF63-4FDB-B79C-A5A50B4FF2CD}" presName="compNode" presStyleCnt="0"/>
      <dgm:spPr/>
    </dgm:pt>
    <dgm:pt modelId="{F34FB5CD-07C5-41FB-A27D-30E5184FF2ED}" type="pres">
      <dgm:prSet presAssocID="{BF16DAA7-AF63-4FDB-B79C-A5A50B4FF2CD}" presName="iconRect" presStyleLbl="node1" presStyleIdx="7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vestone"/>
        </a:ext>
      </dgm:extLst>
    </dgm:pt>
    <dgm:pt modelId="{3109CFAD-1121-428D-A7EA-BAB261E121ED}" type="pres">
      <dgm:prSet presAssocID="{BF16DAA7-AF63-4FDB-B79C-A5A50B4FF2CD}" presName="spaceRect" presStyleCnt="0"/>
      <dgm:spPr/>
    </dgm:pt>
    <dgm:pt modelId="{C4103697-7DE6-4E26-9BE7-8FF455AB9001}" type="pres">
      <dgm:prSet presAssocID="{BF16DAA7-AF63-4FDB-B79C-A5A50B4FF2CD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25751701-BB13-4086-A27B-E356273773C6}" type="presOf" srcId="{777EA350-F05C-45BC-9E58-6035C761E986}" destId="{EE6AC7D2-E415-4300-8C2F-B64D88072220}" srcOrd="0" destOrd="0" presId="urn:microsoft.com/office/officeart/2018/2/layout/IconLabelList"/>
    <dgm:cxn modelId="{036B3111-E107-4FE8-A1E2-10BF61D8035C}" type="presOf" srcId="{266680EF-DD5E-4FE7-912E-F1443DDC6054}" destId="{EC5F414C-2D0B-4207-8461-EFB15B53828C}" srcOrd="0" destOrd="0" presId="urn:microsoft.com/office/officeart/2018/2/layout/IconLabelList"/>
    <dgm:cxn modelId="{3469382B-7EC1-4311-B23F-1B9FA21A372E}" type="presOf" srcId="{8D10CB4C-B375-4572-B5F3-857ED0B36085}" destId="{5ABBCFAA-9CCD-4D00-8231-68E85006AC5F}" srcOrd="0" destOrd="0" presId="urn:microsoft.com/office/officeart/2018/2/layout/IconLabelList"/>
    <dgm:cxn modelId="{067A385B-5400-4CE9-BFF6-90F80F216390}" type="presOf" srcId="{A812B235-BF76-4F2B-A3C1-8DA3F6DBC34E}" destId="{BDF64DB8-86B0-40FD-9BEC-B4E8BA012135}" srcOrd="0" destOrd="0" presId="urn:microsoft.com/office/officeart/2018/2/layout/IconLabelList"/>
    <dgm:cxn modelId="{6D903165-FF54-495B-A660-373ECC2A7170}" srcId="{7C8B32A9-6E15-4905-A261-112A0385BB3A}" destId="{A812B235-BF76-4F2B-A3C1-8DA3F6DBC34E}" srcOrd="6" destOrd="0" parTransId="{17AAACC1-8F83-413B-AEC3-795B2E0BD238}" sibTransId="{3C11F694-F172-431E-96BD-43A82973C372}"/>
    <dgm:cxn modelId="{A5DC1859-A01A-4F0B-AA2F-644E87D21761}" srcId="{7C8B32A9-6E15-4905-A261-112A0385BB3A}" destId="{DEA64C86-2C5A-45AB-9E2B-112842C11F64}" srcOrd="3" destOrd="0" parTransId="{B2040A6D-376C-443D-8959-A5FEC731488C}" sibTransId="{39D6A617-B475-45EE-A69E-E6CAE7323AE4}"/>
    <dgm:cxn modelId="{7DEA5F7D-1627-47A4-A628-E57D69FE548E}" type="presOf" srcId="{BF16DAA7-AF63-4FDB-B79C-A5A50B4FF2CD}" destId="{C4103697-7DE6-4E26-9BE7-8FF455AB9001}" srcOrd="0" destOrd="0" presId="urn:microsoft.com/office/officeart/2018/2/layout/IconLabelList"/>
    <dgm:cxn modelId="{1CD98295-DDCA-4D12-A6A8-E110D873D586}" srcId="{7C8B32A9-6E15-4905-A261-112A0385BB3A}" destId="{777EA350-F05C-45BC-9E58-6035C761E986}" srcOrd="1" destOrd="0" parTransId="{87BBD236-965E-4080-A5CB-3F09D9011C9D}" sibTransId="{A2D54FDD-3D46-4692-A90F-20133DD4CF05}"/>
    <dgm:cxn modelId="{D111B99B-90D2-424A-82DA-50DB29CEA2D4}" type="presOf" srcId="{DEA64C86-2C5A-45AB-9E2B-112842C11F64}" destId="{E443D11D-A948-417B-AF08-1F72D332BEC2}" srcOrd="0" destOrd="0" presId="urn:microsoft.com/office/officeart/2018/2/layout/IconLabelList"/>
    <dgm:cxn modelId="{2E6DC19B-9659-4989-A94D-98B0924E11B0}" srcId="{7C8B32A9-6E15-4905-A261-112A0385BB3A}" destId="{BF16DAA7-AF63-4FDB-B79C-A5A50B4FF2CD}" srcOrd="7" destOrd="0" parTransId="{463DC2B9-F04E-444C-8D8B-9BA09F683FCA}" sibTransId="{59762138-FADF-426C-9AB1-9AD0B865F297}"/>
    <dgm:cxn modelId="{2552DFB5-897A-494B-A2D0-DAC959BD5143}" type="presOf" srcId="{8E6B56CE-EFE2-455E-A35A-AD60598AA7BE}" destId="{3FD14C4E-D6B0-4E13-9170-66110622F422}" srcOrd="0" destOrd="0" presId="urn:microsoft.com/office/officeart/2018/2/layout/IconLabelList"/>
    <dgm:cxn modelId="{7622B6CD-5930-4DE1-99BE-17105FA16F34}" srcId="{7C8B32A9-6E15-4905-A261-112A0385BB3A}" destId="{8E6B56CE-EFE2-455E-A35A-AD60598AA7BE}" srcOrd="5" destOrd="0" parTransId="{415A1043-4760-46B2-B742-8E4559D52EAB}" sibTransId="{F5AB24CA-E6B0-43F2-B472-5AE9F36E3E2C}"/>
    <dgm:cxn modelId="{3E7F7DE2-FA39-46A1-B873-41D0D8FB9836}" srcId="{7C8B32A9-6E15-4905-A261-112A0385BB3A}" destId="{8D10CB4C-B375-4572-B5F3-857ED0B36085}" srcOrd="2" destOrd="0" parTransId="{7913A2F8-7B1C-47BB-A283-8560C007E8FD}" sibTransId="{73513DA8-77B3-4903-94DC-249590E2E684}"/>
    <dgm:cxn modelId="{CCE888E3-7A60-4B4B-99E6-393CA9E95529}" srcId="{7C8B32A9-6E15-4905-A261-112A0385BB3A}" destId="{266680EF-DD5E-4FE7-912E-F1443DDC6054}" srcOrd="4" destOrd="0" parTransId="{E88BA6F3-F29F-4061-9775-6EFCF72C9021}" sibTransId="{B98ECF23-E4FD-4255-A7C3-0739A6563B18}"/>
    <dgm:cxn modelId="{75D5C2ED-7975-4DC3-804B-75D538FA72E1}" type="presOf" srcId="{F2224547-3D48-4986-B86E-37F616784C8F}" destId="{C530A9AB-CD6D-4240-A949-4FA8007736F7}" srcOrd="0" destOrd="0" presId="urn:microsoft.com/office/officeart/2018/2/layout/IconLabelList"/>
    <dgm:cxn modelId="{84AFEEF0-D2E5-4C00-AB8B-619BF3774546}" srcId="{7C8B32A9-6E15-4905-A261-112A0385BB3A}" destId="{F2224547-3D48-4986-B86E-37F616784C8F}" srcOrd="0" destOrd="0" parTransId="{D4F4AFDE-A951-4520-A2E6-AF04422EAEB5}" sibTransId="{0DCFC8B7-B77D-4BB0-8CC1-751CE56A3C3F}"/>
    <dgm:cxn modelId="{05E4C7FC-63BC-4EBA-ABBB-FD5045D7CC83}" type="presOf" srcId="{7C8B32A9-6E15-4905-A261-112A0385BB3A}" destId="{10CE1031-E887-4EEF-BBF5-B3E7B35428F3}" srcOrd="0" destOrd="0" presId="urn:microsoft.com/office/officeart/2018/2/layout/IconLabelList"/>
    <dgm:cxn modelId="{0367A4D3-29C2-4659-81F2-58F4BADD8AFA}" type="presParOf" srcId="{10CE1031-E887-4EEF-BBF5-B3E7B35428F3}" destId="{6397B5FC-903B-4A16-8AB9-63BC41905B2A}" srcOrd="0" destOrd="0" presId="urn:microsoft.com/office/officeart/2018/2/layout/IconLabelList"/>
    <dgm:cxn modelId="{089F347C-2760-4D89-B7CF-DFE5BCA72195}" type="presParOf" srcId="{6397B5FC-903B-4A16-8AB9-63BC41905B2A}" destId="{6FB55003-0B1F-4A90-8B10-DFFDE544AA5E}" srcOrd="0" destOrd="0" presId="urn:microsoft.com/office/officeart/2018/2/layout/IconLabelList"/>
    <dgm:cxn modelId="{ACE9E146-BF4C-48C6-A9EB-20C7C9A25981}" type="presParOf" srcId="{6397B5FC-903B-4A16-8AB9-63BC41905B2A}" destId="{F4EE7059-D00D-4A39-9D9F-EF9EB94E1651}" srcOrd="1" destOrd="0" presId="urn:microsoft.com/office/officeart/2018/2/layout/IconLabelList"/>
    <dgm:cxn modelId="{1E392316-B7BF-4737-9F1C-FD9876610900}" type="presParOf" srcId="{6397B5FC-903B-4A16-8AB9-63BC41905B2A}" destId="{C530A9AB-CD6D-4240-A949-4FA8007736F7}" srcOrd="2" destOrd="0" presId="urn:microsoft.com/office/officeart/2018/2/layout/IconLabelList"/>
    <dgm:cxn modelId="{5FD172C4-AC33-4E87-BB5E-A4670AEBC35B}" type="presParOf" srcId="{10CE1031-E887-4EEF-BBF5-B3E7B35428F3}" destId="{5FDB1A56-F6DA-4E24-98B7-F9EE066E7464}" srcOrd="1" destOrd="0" presId="urn:microsoft.com/office/officeart/2018/2/layout/IconLabelList"/>
    <dgm:cxn modelId="{CE9FAAEA-E0FE-4518-86D5-7242F9106D48}" type="presParOf" srcId="{10CE1031-E887-4EEF-BBF5-B3E7B35428F3}" destId="{965CBA45-471C-4F50-9715-C4CBD50E2652}" srcOrd="2" destOrd="0" presId="urn:microsoft.com/office/officeart/2018/2/layout/IconLabelList"/>
    <dgm:cxn modelId="{C4BEAC66-BBDD-48C3-8E1A-3272FCBF5BF4}" type="presParOf" srcId="{965CBA45-471C-4F50-9715-C4CBD50E2652}" destId="{3A1B712F-D3DB-44CF-946A-48245E625D70}" srcOrd="0" destOrd="0" presId="urn:microsoft.com/office/officeart/2018/2/layout/IconLabelList"/>
    <dgm:cxn modelId="{BE7339F1-842E-4733-862B-31F8E8CB753D}" type="presParOf" srcId="{965CBA45-471C-4F50-9715-C4CBD50E2652}" destId="{E88016A9-1A58-4421-888D-93674F9575DD}" srcOrd="1" destOrd="0" presId="urn:microsoft.com/office/officeart/2018/2/layout/IconLabelList"/>
    <dgm:cxn modelId="{38B073EF-7F8E-4534-A429-CD958B342FE4}" type="presParOf" srcId="{965CBA45-471C-4F50-9715-C4CBD50E2652}" destId="{EE6AC7D2-E415-4300-8C2F-B64D88072220}" srcOrd="2" destOrd="0" presId="urn:microsoft.com/office/officeart/2018/2/layout/IconLabelList"/>
    <dgm:cxn modelId="{1D2F49E8-026D-4B2E-9482-30EB96FBC57B}" type="presParOf" srcId="{10CE1031-E887-4EEF-BBF5-B3E7B35428F3}" destId="{AB1F1A9B-5E71-4FE6-97AC-98D486C325FF}" srcOrd="3" destOrd="0" presId="urn:microsoft.com/office/officeart/2018/2/layout/IconLabelList"/>
    <dgm:cxn modelId="{A3E0F255-08D6-4983-967E-3A929C3F02B1}" type="presParOf" srcId="{10CE1031-E887-4EEF-BBF5-B3E7B35428F3}" destId="{9C8035C2-65AE-4326-B2B2-204C14A20892}" srcOrd="4" destOrd="0" presId="urn:microsoft.com/office/officeart/2018/2/layout/IconLabelList"/>
    <dgm:cxn modelId="{B6DC93D5-FC78-40AB-B6A9-2837DD855351}" type="presParOf" srcId="{9C8035C2-65AE-4326-B2B2-204C14A20892}" destId="{2BD903BE-02B8-464A-B61D-80942DD96A6C}" srcOrd="0" destOrd="0" presId="urn:microsoft.com/office/officeart/2018/2/layout/IconLabelList"/>
    <dgm:cxn modelId="{82EF59B2-42E6-43E8-B1AC-8C0F7DEF1624}" type="presParOf" srcId="{9C8035C2-65AE-4326-B2B2-204C14A20892}" destId="{85CE4C53-663D-409E-B664-55124C7C1FF6}" srcOrd="1" destOrd="0" presId="urn:microsoft.com/office/officeart/2018/2/layout/IconLabelList"/>
    <dgm:cxn modelId="{AA500FCC-AAB5-4536-91BF-481D164D15EF}" type="presParOf" srcId="{9C8035C2-65AE-4326-B2B2-204C14A20892}" destId="{5ABBCFAA-9CCD-4D00-8231-68E85006AC5F}" srcOrd="2" destOrd="0" presId="urn:microsoft.com/office/officeart/2018/2/layout/IconLabelList"/>
    <dgm:cxn modelId="{24F56C28-C9F1-4FF6-9086-3A0CBC064EBD}" type="presParOf" srcId="{10CE1031-E887-4EEF-BBF5-B3E7B35428F3}" destId="{A69A6F00-B2D8-479F-84DA-8905BCDE1DD7}" srcOrd="5" destOrd="0" presId="urn:microsoft.com/office/officeart/2018/2/layout/IconLabelList"/>
    <dgm:cxn modelId="{F49F8CF0-8F97-4502-9B26-1EC5AC6651BE}" type="presParOf" srcId="{10CE1031-E887-4EEF-BBF5-B3E7B35428F3}" destId="{F85FE2A3-0007-42D4-ABAD-39C41492D2CB}" srcOrd="6" destOrd="0" presId="urn:microsoft.com/office/officeart/2018/2/layout/IconLabelList"/>
    <dgm:cxn modelId="{512DDEC7-E0A0-49D3-A527-DDF33DF1FB13}" type="presParOf" srcId="{F85FE2A3-0007-42D4-ABAD-39C41492D2CB}" destId="{89F2BFD8-DE71-4441-8347-F3ED7392615B}" srcOrd="0" destOrd="0" presId="urn:microsoft.com/office/officeart/2018/2/layout/IconLabelList"/>
    <dgm:cxn modelId="{4FB53F5E-012C-419D-96C9-77A389148763}" type="presParOf" srcId="{F85FE2A3-0007-42D4-ABAD-39C41492D2CB}" destId="{FDC44B6C-2285-477C-9D27-456F94A67883}" srcOrd="1" destOrd="0" presId="urn:microsoft.com/office/officeart/2018/2/layout/IconLabelList"/>
    <dgm:cxn modelId="{862CAC4C-D321-4F56-8D57-E7A156B55D5A}" type="presParOf" srcId="{F85FE2A3-0007-42D4-ABAD-39C41492D2CB}" destId="{E443D11D-A948-417B-AF08-1F72D332BEC2}" srcOrd="2" destOrd="0" presId="urn:microsoft.com/office/officeart/2018/2/layout/IconLabelList"/>
    <dgm:cxn modelId="{78527AB7-6839-499A-B18F-9ADC8612B785}" type="presParOf" srcId="{10CE1031-E887-4EEF-BBF5-B3E7B35428F3}" destId="{DFDCC711-6EC5-468D-9F73-4223016D3C95}" srcOrd="7" destOrd="0" presId="urn:microsoft.com/office/officeart/2018/2/layout/IconLabelList"/>
    <dgm:cxn modelId="{6AE784E9-8294-445D-9884-12534A673C04}" type="presParOf" srcId="{10CE1031-E887-4EEF-BBF5-B3E7B35428F3}" destId="{18C288FD-7C3B-4567-8E6F-596DDBCA3918}" srcOrd="8" destOrd="0" presId="urn:microsoft.com/office/officeart/2018/2/layout/IconLabelList"/>
    <dgm:cxn modelId="{676EAC03-DBE6-4F44-AE03-BFDCB5D0ED32}" type="presParOf" srcId="{18C288FD-7C3B-4567-8E6F-596DDBCA3918}" destId="{3AF0093F-A080-4400-BEC4-E2A87CA2A4A3}" srcOrd="0" destOrd="0" presId="urn:microsoft.com/office/officeart/2018/2/layout/IconLabelList"/>
    <dgm:cxn modelId="{D8BEF5B2-60B3-45C9-A221-AE365F178FD0}" type="presParOf" srcId="{18C288FD-7C3B-4567-8E6F-596DDBCA3918}" destId="{288F010F-6897-4ED0-830F-60E3816E8474}" srcOrd="1" destOrd="0" presId="urn:microsoft.com/office/officeart/2018/2/layout/IconLabelList"/>
    <dgm:cxn modelId="{BB144322-9969-4712-8251-83919BB78859}" type="presParOf" srcId="{18C288FD-7C3B-4567-8E6F-596DDBCA3918}" destId="{EC5F414C-2D0B-4207-8461-EFB15B53828C}" srcOrd="2" destOrd="0" presId="urn:microsoft.com/office/officeart/2018/2/layout/IconLabelList"/>
    <dgm:cxn modelId="{D09317F9-15AA-453A-8C92-FD67DDD4C6EE}" type="presParOf" srcId="{10CE1031-E887-4EEF-BBF5-B3E7B35428F3}" destId="{08349058-5C04-48D8-9063-1E67A4F79E44}" srcOrd="9" destOrd="0" presId="urn:microsoft.com/office/officeart/2018/2/layout/IconLabelList"/>
    <dgm:cxn modelId="{EB595BB3-DA05-430E-A399-00878406FEFC}" type="presParOf" srcId="{10CE1031-E887-4EEF-BBF5-B3E7B35428F3}" destId="{5352F5D8-6E1D-4DF9-A8C3-AED85F829E6F}" srcOrd="10" destOrd="0" presId="urn:microsoft.com/office/officeart/2018/2/layout/IconLabelList"/>
    <dgm:cxn modelId="{C28CFBF4-FAAD-46A7-91A3-97D85B79E14D}" type="presParOf" srcId="{5352F5D8-6E1D-4DF9-A8C3-AED85F829E6F}" destId="{9BD90002-B63A-4075-90C7-120953FA9534}" srcOrd="0" destOrd="0" presId="urn:microsoft.com/office/officeart/2018/2/layout/IconLabelList"/>
    <dgm:cxn modelId="{CADF1E4C-372C-4ACF-9571-918D2F334889}" type="presParOf" srcId="{5352F5D8-6E1D-4DF9-A8C3-AED85F829E6F}" destId="{F79DC550-40EF-4C1A-9FE5-AF7E3C3456FE}" srcOrd="1" destOrd="0" presId="urn:microsoft.com/office/officeart/2018/2/layout/IconLabelList"/>
    <dgm:cxn modelId="{CF4D8DB8-0C48-429A-948D-4C31998AC11C}" type="presParOf" srcId="{5352F5D8-6E1D-4DF9-A8C3-AED85F829E6F}" destId="{3FD14C4E-D6B0-4E13-9170-66110622F422}" srcOrd="2" destOrd="0" presId="urn:microsoft.com/office/officeart/2018/2/layout/IconLabelList"/>
    <dgm:cxn modelId="{34F46538-18D8-46E9-9C4B-644B2D1705AF}" type="presParOf" srcId="{10CE1031-E887-4EEF-BBF5-B3E7B35428F3}" destId="{72B5C8DE-3370-44AC-BE02-6D446D569F08}" srcOrd="11" destOrd="0" presId="urn:microsoft.com/office/officeart/2018/2/layout/IconLabelList"/>
    <dgm:cxn modelId="{88B2470E-A0AC-4AF0-A3D7-C71E499E7B52}" type="presParOf" srcId="{10CE1031-E887-4EEF-BBF5-B3E7B35428F3}" destId="{25F05B6B-10A2-4785-90FB-430E01D7BCF3}" srcOrd="12" destOrd="0" presId="urn:microsoft.com/office/officeart/2018/2/layout/IconLabelList"/>
    <dgm:cxn modelId="{DA220C53-D086-40A5-9242-97E6842EE683}" type="presParOf" srcId="{25F05B6B-10A2-4785-90FB-430E01D7BCF3}" destId="{E251D712-44B6-4F84-B899-B9C9572738A0}" srcOrd="0" destOrd="0" presId="urn:microsoft.com/office/officeart/2018/2/layout/IconLabelList"/>
    <dgm:cxn modelId="{63E89FB9-9452-4340-95DB-04C611A0B24E}" type="presParOf" srcId="{25F05B6B-10A2-4785-90FB-430E01D7BCF3}" destId="{63BDE447-A13C-49B5-A36A-CAC546636C91}" srcOrd="1" destOrd="0" presId="urn:microsoft.com/office/officeart/2018/2/layout/IconLabelList"/>
    <dgm:cxn modelId="{87C8BB5A-4920-4CB2-9CC2-5A9E543D5661}" type="presParOf" srcId="{25F05B6B-10A2-4785-90FB-430E01D7BCF3}" destId="{BDF64DB8-86B0-40FD-9BEC-B4E8BA012135}" srcOrd="2" destOrd="0" presId="urn:microsoft.com/office/officeart/2018/2/layout/IconLabelList"/>
    <dgm:cxn modelId="{BEB6B786-1A65-464A-940B-504F62108EAE}" type="presParOf" srcId="{10CE1031-E887-4EEF-BBF5-B3E7B35428F3}" destId="{FD98886F-7856-43D3-AFC7-EEA72BCA8AE9}" srcOrd="13" destOrd="0" presId="urn:microsoft.com/office/officeart/2018/2/layout/IconLabelList"/>
    <dgm:cxn modelId="{F10170C0-4934-4CF0-96DE-472558501E9E}" type="presParOf" srcId="{10CE1031-E887-4EEF-BBF5-B3E7B35428F3}" destId="{09868E5E-59F0-4983-8748-52EFC14B6F37}" srcOrd="14" destOrd="0" presId="urn:microsoft.com/office/officeart/2018/2/layout/IconLabelList"/>
    <dgm:cxn modelId="{4818BCB5-1955-4473-B81B-9057B52238AB}" type="presParOf" srcId="{09868E5E-59F0-4983-8748-52EFC14B6F37}" destId="{F34FB5CD-07C5-41FB-A27D-30E5184FF2ED}" srcOrd="0" destOrd="0" presId="urn:microsoft.com/office/officeart/2018/2/layout/IconLabelList"/>
    <dgm:cxn modelId="{956F2CFD-6FAA-46F1-9C21-F330C57B2F82}" type="presParOf" srcId="{09868E5E-59F0-4983-8748-52EFC14B6F37}" destId="{3109CFAD-1121-428D-A7EA-BAB261E121ED}" srcOrd="1" destOrd="0" presId="urn:microsoft.com/office/officeart/2018/2/layout/IconLabelList"/>
    <dgm:cxn modelId="{E50E5747-FE0B-47E1-9C88-EE27CA668E23}" type="presParOf" srcId="{09868E5E-59F0-4983-8748-52EFC14B6F37}" destId="{C4103697-7DE6-4E26-9BE7-8FF455AB900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04C906-F8B0-4810-8F3D-450989DF5EF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84B93B-E3BB-4BF5-A301-557D152FC391}">
      <dgm:prSet/>
      <dgm:spPr/>
      <dgm:t>
        <a:bodyPr/>
        <a:lstStyle/>
        <a:p>
          <a:r>
            <a:rPr lang="en-AU"/>
            <a:t>Age</a:t>
          </a:r>
          <a:endParaRPr lang="en-US"/>
        </a:p>
      </dgm:t>
    </dgm:pt>
    <dgm:pt modelId="{CEA8F5E7-CBCF-4A77-986E-557A140B3349}" type="parTrans" cxnId="{88D7AD13-BC52-486C-8148-6A26861833D0}">
      <dgm:prSet/>
      <dgm:spPr/>
      <dgm:t>
        <a:bodyPr/>
        <a:lstStyle/>
        <a:p>
          <a:endParaRPr lang="en-US"/>
        </a:p>
      </dgm:t>
    </dgm:pt>
    <dgm:pt modelId="{BC00553A-A34F-409F-8C39-2E637C93D372}" type="sibTrans" cxnId="{88D7AD13-BC52-486C-8148-6A26861833D0}">
      <dgm:prSet/>
      <dgm:spPr/>
      <dgm:t>
        <a:bodyPr/>
        <a:lstStyle/>
        <a:p>
          <a:endParaRPr lang="en-US"/>
        </a:p>
      </dgm:t>
    </dgm:pt>
    <dgm:pt modelId="{96E18D93-EAF6-49AB-A6C1-C6D310188E97}">
      <dgm:prSet/>
      <dgm:spPr/>
      <dgm:t>
        <a:bodyPr/>
        <a:lstStyle/>
        <a:p>
          <a:r>
            <a:rPr lang="en-AU"/>
            <a:t>Wet/Dry</a:t>
          </a:r>
        </a:p>
        <a:p>
          <a:r>
            <a:rPr lang="en-AU"/>
            <a:t> Skin</a:t>
          </a:r>
          <a:endParaRPr lang="en-US"/>
        </a:p>
      </dgm:t>
    </dgm:pt>
    <dgm:pt modelId="{208B4BB3-F4C8-448B-AF0F-49969C8152F9}" type="parTrans" cxnId="{44075BD1-CB9B-4B4C-9E5A-877E19294D82}">
      <dgm:prSet/>
      <dgm:spPr/>
      <dgm:t>
        <a:bodyPr/>
        <a:lstStyle/>
        <a:p>
          <a:endParaRPr lang="en-US"/>
        </a:p>
      </dgm:t>
    </dgm:pt>
    <dgm:pt modelId="{A66A5AB1-18A2-4CBE-B0CD-BEFB2215C27F}" type="sibTrans" cxnId="{44075BD1-CB9B-4B4C-9E5A-877E19294D82}">
      <dgm:prSet/>
      <dgm:spPr/>
      <dgm:t>
        <a:bodyPr/>
        <a:lstStyle/>
        <a:p>
          <a:endParaRPr lang="en-US"/>
        </a:p>
      </dgm:t>
    </dgm:pt>
    <dgm:pt modelId="{34C1D2AF-04EA-4B8B-B2CE-287C0DD82528}">
      <dgm:prSet/>
      <dgm:spPr/>
      <dgm:t>
        <a:bodyPr/>
        <a:lstStyle/>
        <a:p>
          <a:r>
            <a:rPr lang="en-US"/>
            <a:t>Recent hospital D/C</a:t>
          </a:r>
        </a:p>
      </dgm:t>
    </dgm:pt>
    <dgm:pt modelId="{5A6D7D23-BAC7-4F09-AF2F-923E92AD5132}" type="parTrans" cxnId="{F59306F2-9789-4BFF-A22E-AE7DC5D691CC}">
      <dgm:prSet/>
      <dgm:spPr/>
      <dgm:t>
        <a:bodyPr/>
        <a:lstStyle/>
        <a:p>
          <a:endParaRPr lang="en-US"/>
        </a:p>
      </dgm:t>
    </dgm:pt>
    <dgm:pt modelId="{E52000FD-7D9B-4A15-A74B-CD470806A5C8}" type="sibTrans" cxnId="{F59306F2-9789-4BFF-A22E-AE7DC5D691CC}">
      <dgm:prSet/>
      <dgm:spPr/>
      <dgm:t>
        <a:bodyPr/>
        <a:lstStyle/>
        <a:p>
          <a:endParaRPr lang="en-US"/>
        </a:p>
      </dgm:t>
    </dgm:pt>
    <dgm:pt modelId="{45F2E536-F985-40AA-BCFF-53416DA7B47F}">
      <dgm:prSet/>
      <dgm:spPr/>
      <dgm:t>
        <a:bodyPr/>
        <a:lstStyle/>
        <a:p>
          <a:r>
            <a:rPr lang="en-US"/>
            <a:t>Deteriorating Health</a:t>
          </a:r>
        </a:p>
      </dgm:t>
    </dgm:pt>
    <dgm:pt modelId="{A301BA1D-CB20-4675-B3B8-8AA874F1EDBE}" type="parTrans" cxnId="{A405B7BE-75F6-460E-8544-897171B59217}">
      <dgm:prSet/>
      <dgm:spPr/>
      <dgm:t>
        <a:bodyPr/>
        <a:lstStyle/>
        <a:p>
          <a:endParaRPr lang="en-US"/>
        </a:p>
      </dgm:t>
    </dgm:pt>
    <dgm:pt modelId="{88BF0046-0F8B-4C8C-9A94-FB5687FC4D36}" type="sibTrans" cxnId="{A405B7BE-75F6-460E-8544-897171B59217}">
      <dgm:prSet/>
      <dgm:spPr/>
      <dgm:t>
        <a:bodyPr/>
        <a:lstStyle/>
        <a:p>
          <a:endParaRPr lang="en-US"/>
        </a:p>
      </dgm:t>
    </dgm:pt>
    <dgm:pt modelId="{0CFD6AA6-5136-4B9F-8FA0-6AAB02A213CB}">
      <dgm:prSet/>
      <dgm:spPr/>
      <dgm:t>
        <a:bodyPr/>
        <a:lstStyle/>
        <a:p>
          <a:r>
            <a:rPr lang="en-AU"/>
            <a:t>Under/ Overweight</a:t>
          </a:r>
          <a:endParaRPr lang="en-US"/>
        </a:p>
      </dgm:t>
    </dgm:pt>
    <dgm:pt modelId="{6F4ECCB3-DA9B-44B3-AF22-26367829230B}" type="parTrans" cxnId="{4EFB3F95-EBAC-414C-A935-9E31E8137EAF}">
      <dgm:prSet/>
      <dgm:spPr/>
      <dgm:t>
        <a:bodyPr/>
        <a:lstStyle/>
        <a:p>
          <a:endParaRPr lang="en-US"/>
        </a:p>
      </dgm:t>
    </dgm:pt>
    <dgm:pt modelId="{1B542630-A8EC-43F4-A9FA-0E715BD9984E}" type="sibTrans" cxnId="{4EFB3F95-EBAC-414C-A935-9E31E8137EAF}">
      <dgm:prSet/>
      <dgm:spPr/>
      <dgm:t>
        <a:bodyPr/>
        <a:lstStyle/>
        <a:p>
          <a:endParaRPr lang="en-US"/>
        </a:p>
      </dgm:t>
    </dgm:pt>
    <dgm:pt modelId="{EBD23FFD-C387-4EF3-B2D5-D4453043CBF6}">
      <dgm:prSet/>
      <dgm:spPr/>
      <dgm:t>
        <a:bodyPr/>
        <a:lstStyle/>
        <a:p>
          <a:r>
            <a:rPr lang="en-AU"/>
            <a:t>Mobility</a:t>
          </a:r>
          <a:endParaRPr lang="en-US"/>
        </a:p>
      </dgm:t>
    </dgm:pt>
    <dgm:pt modelId="{7869011A-AAEC-494D-A742-00A082090D53}" type="parTrans" cxnId="{232956DB-C7DE-4AB6-9B19-5D281B792C29}">
      <dgm:prSet/>
      <dgm:spPr/>
      <dgm:t>
        <a:bodyPr/>
        <a:lstStyle/>
        <a:p>
          <a:endParaRPr lang="en-US"/>
        </a:p>
      </dgm:t>
    </dgm:pt>
    <dgm:pt modelId="{B594EF05-AF27-41DA-B9B1-D813D9D6163F}" type="sibTrans" cxnId="{232956DB-C7DE-4AB6-9B19-5D281B792C29}">
      <dgm:prSet/>
      <dgm:spPr/>
      <dgm:t>
        <a:bodyPr/>
        <a:lstStyle/>
        <a:p>
          <a:endParaRPr lang="en-US"/>
        </a:p>
      </dgm:t>
    </dgm:pt>
    <dgm:pt modelId="{B212C715-CD9F-4EDB-BD1F-A1D4A6DA69F8}">
      <dgm:prSet/>
      <dgm:spPr/>
      <dgm:t>
        <a:bodyPr/>
        <a:lstStyle/>
        <a:p>
          <a:r>
            <a:rPr lang="en-AU"/>
            <a:t>Sensation: central vs periphery</a:t>
          </a:r>
          <a:endParaRPr lang="en-US"/>
        </a:p>
      </dgm:t>
    </dgm:pt>
    <dgm:pt modelId="{F4065612-6436-4F22-A073-AACAECFA9E00}" type="parTrans" cxnId="{3D10C014-AE74-4CD8-B29F-2827D898B3F4}">
      <dgm:prSet/>
      <dgm:spPr/>
      <dgm:t>
        <a:bodyPr/>
        <a:lstStyle/>
        <a:p>
          <a:endParaRPr lang="en-US"/>
        </a:p>
      </dgm:t>
    </dgm:pt>
    <dgm:pt modelId="{316DA0B1-60B7-4B9A-ACD3-8D55D7FA887D}" type="sibTrans" cxnId="{3D10C014-AE74-4CD8-B29F-2827D898B3F4}">
      <dgm:prSet/>
      <dgm:spPr/>
      <dgm:t>
        <a:bodyPr/>
        <a:lstStyle/>
        <a:p>
          <a:endParaRPr lang="en-US"/>
        </a:p>
      </dgm:t>
    </dgm:pt>
    <dgm:pt modelId="{07F6AAD8-2A92-4902-A62C-375BCA0BE5B0}">
      <dgm:prSet/>
      <dgm:spPr/>
      <dgm:t>
        <a:bodyPr/>
        <a:lstStyle/>
        <a:p>
          <a:r>
            <a:rPr lang="en-AU"/>
            <a:t>Nutrition</a:t>
          </a:r>
          <a:endParaRPr lang="en-US"/>
        </a:p>
      </dgm:t>
    </dgm:pt>
    <dgm:pt modelId="{EF9962A8-FA32-4499-BB5D-99EE6E1470BC}" type="sibTrans" cxnId="{1695CF1D-B4A0-4936-B750-85C1C1E78C7E}">
      <dgm:prSet/>
      <dgm:spPr/>
      <dgm:t>
        <a:bodyPr/>
        <a:lstStyle/>
        <a:p>
          <a:endParaRPr lang="en-US"/>
        </a:p>
      </dgm:t>
    </dgm:pt>
    <dgm:pt modelId="{D1147C20-1A21-4CC5-A299-DFF2BEF43553}" type="parTrans" cxnId="{1695CF1D-B4A0-4936-B750-85C1C1E78C7E}">
      <dgm:prSet/>
      <dgm:spPr/>
      <dgm:t>
        <a:bodyPr/>
        <a:lstStyle/>
        <a:p>
          <a:endParaRPr lang="en-US"/>
        </a:p>
      </dgm:t>
    </dgm:pt>
    <dgm:pt modelId="{6220F1F2-CD7D-D64B-9200-955B96E01BB7}" type="pres">
      <dgm:prSet presAssocID="{B004C906-F8B0-4810-8F3D-450989DF5EF1}" presName="diagram" presStyleCnt="0">
        <dgm:presLayoutVars>
          <dgm:dir/>
          <dgm:resizeHandles val="exact"/>
        </dgm:presLayoutVars>
      </dgm:prSet>
      <dgm:spPr/>
    </dgm:pt>
    <dgm:pt modelId="{E5640DC1-F5F8-AC46-A605-AE95EEAE725D}" type="pres">
      <dgm:prSet presAssocID="{6A84B93B-E3BB-4BF5-A301-557D152FC391}" presName="node" presStyleLbl="node1" presStyleIdx="0" presStyleCnt="8">
        <dgm:presLayoutVars>
          <dgm:bulletEnabled val="1"/>
        </dgm:presLayoutVars>
      </dgm:prSet>
      <dgm:spPr/>
    </dgm:pt>
    <dgm:pt modelId="{D6210BD9-4EAE-244C-974E-2B5B316902E7}" type="pres">
      <dgm:prSet presAssocID="{BC00553A-A34F-409F-8C39-2E637C93D372}" presName="sibTrans" presStyleCnt="0"/>
      <dgm:spPr/>
    </dgm:pt>
    <dgm:pt modelId="{69400013-A423-FC4C-A08A-8955C36AD774}" type="pres">
      <dgm:prSet presAssocID="{96E18D93-EAF6-49AB-A6C1-C6D310188E97}" presName="node" presStyleLbl="node1" presStyleIdx="1" presStyleCnt="8">
        <dgm:presLayoutVars>
          <dgm:bulletEnabled val="1"/>
        </dgm:presLayoutVars>
      </dgm:prSet>
      <dgm:spPr/>
    </dgm:pt>
    <dgm:pt modelId="{31D8D54B-3F85-8643-BF1D-18C14ECC915B}" type="pres">
      <dgm:prSet presAssocID="{A66A5AB1-18A2-4CBE-B0CD-BEFB2215C27F}" presName="sibTrans" presStyleCnt="0"/>
      <dgm:spPr/>
    </dgm:pt>
    <dgm:pt modelId="{F2EE9210-052C-D347-87A9-334F67EDC97F}" type="pres">
      <dgm:prSet presAssocID="{34C1D2AF-04EA-4B8B-B2CE-287C0DD82528}" presName="node" presStyleLbl="node1" presStyleIdx="2" presStyleCnt="8">
        <dgm:presLayoutVars>
          <dgm:bulletEnabled val="1"/>
        </dgm:presLayoutVars>
      </dgm:prSet>
      <dgm:spPr/>
    </dgm:pt>
    <dgm:pt modelId="{6427DD83-AC72-B74E-AB78-633F336B8EF6}" type="pres">
      <dgm:prSet presAssocID="{E52000FD-7D9B-4A15-A74B-CD470806A5C8}" presName="sibTrans" presStyleCnt="0"/>
      <dgm:spPr/>
    </dgm:pt>
    <dgm:pt modelId="{88CB46AD-9BD1-724C-BA78-74633007664D}" type="pres">
      <dgm:prSet presAssocID="{45F2E536-F985-40AA-BCFF-53416DA7B47F}" presName="node" presStyleLbl="node1" presStyleIdx="3" presStyleCnt="8">
        <dgm:presLayoutVars>
          <dgm:bulletEnabled val="1"/>
        </dgm:presLayoutVars>
      </dgm:prSet>
      <dgm:spPr/>
    </dgm:pt>
    <dgm:pt modelId="{B9C06A1B-39A0-3146-AF13-157B186812C7}" type="pres">
      <dgm:prSet presAssocID="{88BF0046-0F8B-4C8C-9A94-FB5687FC4D36}" presName="sibTrans" presStyleCnt="0"/>
      <dgm:spPr/>
    </dgm:pt>
    <dgm:pt modelId="{E34AA820-3C5C-9D4A-8C99-7D8DD3F6102D}" type="pres">
      <dgm:prSet presAssocID="{0CFD6AA6-5136-4B9F-8FA0-6AAB02A213CB}" presName="node" presStyleLbl="node1" presStyleIdx="4" presStyleCnt="8">
        <dgm:presLayoutVars>
          <dgm:bulletEnabled val="1"/>
        </dgm:presLayoutVars>
      </dgm:prSet>
      <dgm:spPr/>
    </dgm:pt>
    <dgm:pt modelId="{B95BEF21-D9EC-234F-B6E1-8644488169C3}" type="pres">
      <dgm:prSet presAssocID="{1B542630-A8EC-43F4-A9FA-0E715BD9984E}" presName="sibTrans" presStyleCnt="0"/>
      <dgm:spPr/>
    </dgm:pt>
    <dgm:pt modelId="{CA9A90DD-EC91-0045-A9ED-397BF6BCD600}" type="pres">
      <dgm:prSet presAssocID="{EBD23FFD-C387-4EF3-B2D5-D4453043CBF6}" presName="node" presStyleLbl="node1" presStyleIdx="5" presStyleCnt="8">
        <dgm:presLayoutVars>
          <dgm:bulletEnabled val="1"/>
        </dgm:presLayoutVars>
      </dgm:prSet>
      <dgm:spPr/>
    </dgm:pt>
    <dgm:pt modelId="{F73F4121-6A18-5B43-8CDC-6E2C295400E5}" type="pres">
      <dgm:prSet presAssocID="{B594EF05-AF27-41DA-B9B1-D813D9D6163F}" presName="sibTrans" presStyleCnt="0"/>
      <dgm:spPr/>
    </dgm:pt>
    <dgm:pt modelId="{845480A2-AD02-6D4E-AB70-CB3FACDED936}" type="pres">
      <dgm:prSet presAssocID="{B212C715-CD9F-4EDB-BD1F-A1D4A6DA69F8}" presName="node" presStyleLbl="node1" presStyleIdx="6" presStyleCnt="8">
        <dgm:presLayoutVars>
          <dgm:bulletEnabled val="1"/>
        </dgm:presLayoutVars>
      </dgm:prSet>
      <dgm:spPr/>
    </dgm:pt>
    <dgm:pt modelId="{8E5CC291-3231-D147-B7AE-7FF46F6EED52}" type="pres">
      <dgm:prSet presAssocID="{316DA0B1-60B7-4B9A-ACD3-8D55D7FA887D}" presName="sibTrans" presStyleCnt="0"/>
      <dgm:spPr/>
    </dgm:pt>
    <dgm:pt modelId="{8B8F643A-2E69-CD4E-BED0-A70256AC69C8}" type="pres">
      <dgm:prSet presAssocID="{07F6AAD8-2A92-4902-A62C-375BCA0BE5B0}" presName="node" presStyleLbl="node1" presStyleIdx="7" presStyleCnt="8">
        <dgm:presLayoutVars>
          <dgm:bulletEnabled val="1"/>
        </dgm:presLayoutVars>
      </dgm:prSet>
      <dgm:spPr/>
    </dgm:pt>
  </dgm:ptLst>
  <dgm:cxnLst>
    <dgm:cxn modelId="{88D7AD13-BC52-486C-8148-6A26861833D0}" srcId="{B004C906-F8B0-4810-8F3D-450989DF5EF1}" destId="{6A84B93B-E3BB-4BF5-A301-557D152FC391}" srcOrd="0" destOrd="0" parTransId="{CEA8F5E7-CBCF-4A77-986E-557A140B3349}" sibTransId="{BC00553A-A34F-409F-8C39-2E637C93D372}"/>
    <dgm:cxn modelId="{3D10C014-AE74-4CD8-B29F-2827D898B3F4}" srcId="{B004C906-F8B0-4810-8F3D-450989DF5EF1}" destId="{B212C715-CD9F-4EDB-BD1F-A1D4A6DA69F8}" srcOrd="6" destOrd="0" parTransId="{F4065612-6436-4F22-A073-AACAECFA9E00}" sibTransId="{316DA0B1-60B7-4B9A-ACD3-8D55D7FA887D}"/>
    <dgm:cxn modelId="{C502CF14-4874-4D57-80B7-B108B5346C1B}" type="presOf" srcId="{0CFD6AA6-5136-4B9F-8FA0-6AAB02A213CB}" destId="{E34AA820-3C5C-9D4A-8C99-7D8DD3F6102D}" srcOrd="0" destOrd="0" presId="urn:microsoft.com/office/officeart/2005/8/layout/default"/>
    <dgm:cxn modelId="{1695CF1D-B4A0-4936-B750-85C1C1E78C7E}" srcId="{B004C906-F8B0-4810-8F3D-450989DF5EF1}" destId="{07F6AAD8-2A92-4902-A62C-375BCA0BE5B0}" srcOrd="7" destOrd="0" parTransId="{D1147C20-1A21-4CC5-A299-DFF2BEF43553}" sibTransId="{EF9962A8-FA32-4499-BB5D-99EE6E1470BC}"/>
    <dgm:cxn modelId="{C77B162C-9C9E-405E-AC85-FC78F3DF406E}" type="presOf" srcId="{B212C715-CD9F-4EDB-BD1F-A1D4A6DA69F8}" destId="{845480A2-AD02-6D4E-AB70-CB3FACDED936}" srcOrd="0" destOrd="0" presId="urn:microsoft.com/office/officeart/2005/8/layout/default"/>
    <dgm:cxn modelId="{5944D769-967D-4982-867C-8B7D3E405E45}" type="presOf" srcId="{6A84B93B-E3BB-4BF5-A301-557D152FC391}" destId="{E5640DC1-F5F8-AC46-A605-AE95EEAE725D}" srcOrd="0" destOrd="0" presId="urn:microsoft.com/office/officeart/2005/8/layout/default"/>
    <dgm:cxn modelId="{B68EAF85-0134-4C3E-B761-204C4A19BF24}" type="presOf" srcId="{45F2E536-F985-40AA-BCFF-53416DA7B47F}" destId="{88CB46AD-9BD1-724C-BA78-74633007664D}" srcOrd="0" destOrd="0" presId="urn:microsoft.com/office/officeart/2005/8/layout/default"/>
    <dgm:cxn modelId="{4EFB3F95-EBAC-414C-A935-9E31E8137EAF}" srcId="{B004C906-F8B0-4810-8F3D-450989DF5EF1}" destId="{0CFD6AA6-5136-4B9F-8FA0-6AAB02A213CB}" srcOrd="4" destOrd="0" parTransId="{6F4ECCB3-DA9B-44B3-AF22-26367829230B}" sibTransId="{1B542630-A8EC-43F4-A9FA-0E715BD9984E}"/>
    <dgm:cxn modelId="{95624B9C-1817-495A-AD05-91BADE698768}" type="presOf" srcId="{96E18D93-EAF6-49AB-A6C1-C6D310188E97}" destId="{69400013-A423-FC4C-A08A-8955C36AD774}" srcOrd="0" destOrd="0" presId="urn:microsoft.com/office/officeart/2005/8/layout/default"/>
    <dgm:cxn modelId="{89DE79B1-CB56-46BD-BE95-505BB93D6868}" type="presOf" srcId="{B004C906-F8B0-4810-8F3D-450989DF5EF1}" destId="{6220F1F2-CD7D-D64B-9200-955B96E01BB7}" srcOrd="0" destOrd="0" presId="urn:microsoft.com/office/officeart/2005/8/layout/default"/>
    <dgm:cxn modelId="{71848EB1-945A-42B8-9F09-0DBA80B843A2}" type="presOf" srcId="{EBD23FFD-C387-4EF3-B2D5-D4453043CBF6}" destId="{CA9A90DD-EC91-0045-A9ED-397BF6BCD600}" srcOrd="0" destOrd="0" presId="urn:microsoft.com/office/officeart/2005/8/layout/default"/>
    <dgm:cxn modelId="{A405B7BE-75F6-460E-8544-897171B59217}" srcId="{B004C906-F8B0-4810-8F3D-450989DF5EF1}" destId="{45F2E536-F985-40AA-BCFF-53416DA7B47F}" srcOrd="3" destOrd="0" parTransId="{A301BA1D-CB20-4675-B3B8-8AA874F1EDBE}" sibTransId="{88BF0046-0F8B-4C8C-9A94-FB5687FC4D36}"/>
    <dgm:cxn modelId="{BFC6E2C7-861B-4EE2-8349-E3CE460D3AFD}" type="presOf" srcId="{07F6AAD8-2A92-4902-A62C-375BCA0BE5B0}" destId="{8B8F643A-2E69-CD4E-BED0-A70256AC69C8}" srcOrd="0" destOrd="0" presId="urn:microsoft.com/office/officeart/2005/8/layout/default"/>
    <dgm:cxn modelId="{44075BD1-CB9B-4B4C-9E5A-877E19294D82}" srcId="{B004C906-F8B0-4810-8F3D-450989DF5EF1}" destId="{96E18D93-EAF6-49AB-A6C1-C6D310188E97}" srcOrd="1" destOrd="0" parTransId="{208B4BB3-F4C8-448B-AF0F-49969C8152F9}" sibTransId="{A66A5AB1-18A2-4CBE-B0CD-BEFB2215C27F}"/>
    <dgm:cxn modelId="{232956DB-C7DE-4AB6-9B19-5D281B792C29}" srcId="{B004C906-F8B0-4810-8F3D-450989DF5EF1}" destId="{EBD23FFD-C387-4EF3-B2D5-D4453043CBF6}" srcOrd="5" destOrd="0" parTransId="{7869011A-AAEC-494D-A742-00A082090D53}" sibTransId="{B594EF05-AF27-41DA-B9B1-D813D9D6163F}"/>
    <dgm:cxn modelId="{F59306F2-9789-4BFF-A22E-AE7DC5D691CC}" srcId="{B004C906-F8B0-4810-8F3D-450989DF5EF1}" destId="{34C1D2AF-04EA-4B8B-B2CE-287C0DD82528}" srcOrd="2" destOrd="0" parTransId="{5A6D7D23-BAC7-4F09-AF2F-923E92AD5132}" sibTransId="{E52000FD-7D9B-4A15-A74B-CD470806A5C8}"/>
    <dgm:cxn modelId="{30AEBCFD-9B61-4D4C-B91B-688E250F4CFD}" type="presOf" srcId="{34C1D2AF-04EA-4B8B-B2CE-287C0DD82528}" destId="{F2EE9210-052C-D347-87A9-334F67EDC97F}" srcOrd="0" destOrd="0" presId="urn:microsoft.com/office/officeart/2005/8/layout/default"/>
    <dgm:cxn modelId="{E80D7EB9-0007-4ECE-8DC1-C29269336802}" type="presParOf" srcId="{6220F1F2-CD7D-D64B-9200-955B96E01BB7}" destId="{E5640DC1-F5F8-AC46-A605-AE95EEAE725D}" srcOrd="0" destOrd="0" presId="urn:microsoft.com/office/officeart/2005/8/layout/default"/>
    <dgm:cxn modelId="{5D095E2F-DAE1-4C8D-9182-24C1F43A5B64}" type="presParOf" srcId="{6220F1F2-CD7D-D64B-9200-955B96E01BB7}" destId="{D6210BD9-4EAE-244C-974E-2B5B316902E7}" srcOrd="1" destOrd="0" presId="urn:microsoft.com/office/officeart/2005/8/layout/default"/>
    <dgm:cxn modelId="{FC212AF2-9515-46E6-82F4-A5E514008992}" type="presParOf" srcId="{6220F1F2-CD7D-D64B-9200-955B96E01BB7}" destId="{69400013-A423-FC4C-A08A-8955C36AD774}" srcOrd="2" destOrd="0" presId="urn:microsoft.com/office/officeart/2005/8/layout/default"/>
    <dgm:cxn modelId="{2A34314B-BE73-47E0-A245-A7818F565FBB}" type="presParOf" srcId="{6220F1F2-CD7D-D64B-9200-955B96E01BB7}" destId="{31D8D54B-3F85-8643-BF1D-18C14ECC915B}" srcOrd="3" destOrd="0" presId="urn:microsoft.com/office/officeart/2005/8/layout/default"/>
    <dgm:cxn modelId="{B55B8AA0-B047-4940-B86A-77BCFBE868D9}" type="presParOf" srcId="{6220F1F2-CD7D-D64B-9200-955B96E01BB7}" destId="{F2EE9210-052C-D347-87A9-334F67EDC97F}" srcOrd="4" destOrd="0" presId="urn:microsoft.com/office/officeart/2005/8/layout/default"/>
    <dgm:cxn modelId="{2DF61741-52F8-4F42-82D6-340812183B1D}" type="presParOf" srcId="{6220F1F2-CD7D-D64B-9200-955B96E01BB7}" destId="{6427DD83-AC72-B74E-AB78-633F336B8EF6}" srcOrd="5" destOrd="0" presId="urn:microsoft.com/office/officeart/2005/8/layout/default"/>
    <dgm:cxn modelId="{A5A07C02-B310-44CB-AAA2-C6807E537771}" type="presParOf" srcId="{6220F1F2-CD7D-D64B-9200-955B96E01BB7}" destId="{88CB46AD-9BD1-724C-BA78-74633007664D}" srcOrd="6" destOrd="0" presId="urn:microsoft.com/office/officeart/2005/8/layout/default"/>
    <dgm:cxn modelId="{BEAB354D-3422-4A21-B48A-89931978118E}" type="presParOf" srcId="{6220F1F2-CD7D-D64B-9200-955B96E01BB7}" destId="{B9C06A1B-39A0-3146-AF13-157B186812C7}" srcOrd="7" destOrd="0" presId="urn:microsoft.com/office/officeart/2005/8/layout/default"/>
    <dgm:cxn modelId="{E5DB8CE6-E514-4CB0-A539-9FF22B572957}" type="presParOf" srcId="{6220F1F2-CD7D-D64B-9200-955B96E01BB7}" destId="{E34AA820-3C5C-9D4A-8C99-7D8DD3F6102D}" srcOrd="8" destOrd="0" presId="urn:microsoft.com/office/officeart/2005/8/layout/default"/>
    <dgm:cxn modelId="{E819CC93-687D-4978-9695-2EDC95C69CC9}" type="presParOf" srcId="{6220F1F2-CD7D-D64B-9200-955B96E01BB7}" destId="{B95BEF21-D9EC-234F-B6E1-8644488169C3}" srcOrd="9" destOrd="0" presId="urn:microsoft.com/office/officeart/2005/8/layout/default"/>
    <dgm:cxn modelId="{19B2C26C-8C8D-4212-9949-61D2D17B99A2}" type="presParOf" srcId="{6220F1F2-CD7D-D64B-9200-955B96E01BB7}" destId="{CA9A90DD-EC91-0045-A9ED-397BF6BCD600}" srcOrd="10" destOrd="0" presId="urn:microsoft.com/office/officeart/2005/8/layout/default"/>
    <dgm:cxn modelId="{A025C213-7104-44F9-8702-182C1E91AAB3}" type="presParOf" srcId="{6220F1F2-CD7D-D64B-9200-955B96E01BB7}" destId="{F73F4121-6A18-5B43-8CDC-6E2C295400E5}" srcOrd="11" destOrd="0" presId="urn:microsoft.com/office/officeart/2005/8/layout/default"/>
    <dgm:cxn modelId="{82456368-DAF3-48A5-A3C9-F9D8E8CC22E4}" type="presParOf" srcId="{6220F1F2-CD7D-D64B-9200-955B96E01BB7}" destId="{845480A2-AD02-6D4E-AB70-CB3FACDED936}" srcOrd="12" destOrd="0" presId="urn:microsoft.com/office/officeart/2005/8/layout/default"/>
    <dgm:cxn modelId="{ECF3A5CA-BFAC-4304-A6D1-8C7BB2869792}" type="presParOf" srcId="{6220F1F2-CD7D-D64B-9200-955B96E01BB7}" destId="{8E5CC291-3231-D147-B7AE-7FF46F6EED52}" srcOrd="13" destOrd="0" presId="urn:microsoft.com/office/officeart/2005/8/layout/default"/>
    <dgm:cxn modelId="{64F76084-82AE-49B1-85CF-6CA9467D8DDC}" type="presParOf" srcId="{6220F1F2-CD7D-D64B-9200-955B96E01BB7}" destId="{8B8F643A-2E69-CD4E-BED0-A70256AC69C8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21D1AB-5014-4609-9349-B77D5B0644F4}" type="doc">
      <dgm:prSet loTypeId="urn:microsoft.com/office/officeart/2005/8/layout/vList2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D0B3A45-F419-4131-A62E-481B68FD7F10}">
      <dgm:prSet/>
      <dgm:spPr/>
      <dgm:t>
        <a:bodyPr/>
        <a:lstStyle/>
        <a:p>
          <a:r>
            <a:rPr lang="en-AU" dirty="0"/>
            <a:t>Incident Report</a:t>
          </a:r>
          <a:endParaRPr lang="en-US" dirty="0"/>
        </a:p>
      </dgm:t>
    </dgm:pt>
    <dgm:pt modelId="{5ACFD28B-BDB2-4393-8220-2A02E141B63A}" type="parTrans" cxnId="{9876DC39-7072-422F-94CB-234580190822}">
      <dgm:prSet/>
      <dgm:spPr/>
      <dgm:t>
        <a:bodyPr/>
        <a:lstStyle/>
        <a:p>
          <a:endParaRPr lang="en-US"/>
        </a:p>
      </dgm:t>
    </dgm:pt>
    <dgm:pt modelId="{E2810FA1-5AA2-4C4B-A494-3B6A6518557C}" type="sibTrans" cxnId="{9876DC39-7072-422F-94CB-234580190822}">
      <dgm:prSet/>
      <dgm:spPr/>
      <dgm:t>
        <a:bodyPr/>
        <a:lstStyle/>
        <a:p>
          <a:endParaRPr lang="en-US"/>
        </a:p>
      </dgm:t>
    </dgm:pt>
    <dgm:pt modelId="{A4F58DBA-4544-43BE-B254-1412F5DEEE13}">
      <dgm:prSet/>
      <dgm:spPr/>
      <dgm:t>
        <a:bodyPr/>
        <a:lstStyle/>
        <a:p>
          <a:r>
            <a:rPr lang="en-AU" dirty="0"/>
            <a:t>Braden scale</a:t>
          </a:r>
          <a:endParaRPr lang="en-US" dirty="0"/>
        </a:p>
      </dgm:t>
    </dgm:pt>
    <dgm:pt modelId="{C082022D-A8ED-40F2-BE79-D17A2BE11852}" type="parTrans" cxnId="{88FF1651-DC90-4FEE-95ED-835813D4F9F8}">
      <dgm:prSet/>
      <dgm:spPr/>
      <dgm:t>
        <a:bodyPr/>
        <a:lstStyle/>
        <a:p>
          <a:endParaRPr lang="en-US"/>
        </a:p>
      </dgm:t>
    </dgm:pt>
    <dgm:pt modelId="{977552E3-5653-46C6-8AF0-6073AA33A40A}" type="sibTrans" cxnId="{88FF1651-DC90-4FEE-95ED-835813D4F9F8}">
      <dgm:prSet/>
      <dgm:spPr/>
      <dgm:t>
        <a:bodyPr/>
        <a:lstStyle/>
        <a:p>
          <a:endParaRPr lang="en-US"/>
        </a:p>
      </dgm:t>
    </dgm:pt>
    <dgm:pt modelId="{3BE9BF9F-9698-450D-959F-8CAA05A57293}">
      <dgm:prSet/>
      <dgm:spPr/>
      <dgm:t>
        <a:bodyPr/>
        <a:lstStyle/>
        <a:p>
          <a:r>
            <a:rPr lang="en-AU" dirty="0"/>
            <a:t>Skin assessment</a:t>
          </a:r>
          <a:endParaRPr lang="en-US" dirty="0"/>
        </a:p>
      </dgm:t>
    </dgm:pt>
    <dgm:pt modelId="{7D9C6DC6-AB38-4257-BF12-4A041D337ACB}" type="parTrans" cxnId="{2457BF97-66C6-438A-B447-7AAD253CB43F}">
      <dgm:prSet/>
      <dgm:spPr/>
      <dgm:t>
        <a:bodyPr/>
        <a:lstStyle/>
        <a:p>
          <a:endParaRPr lang="en-US"/>
        </a:p>
      </dgm:t>
    </dgm:pt>
    <dgm:pt modelId="{A112742F-BFEF-4F8C-AA2B-5B43CC237066}" type="sibTrans" cxnId="{2457BF97-66C6-438A-B447-7AAD253CB43F}">
      <dgm:prSet/>
      <dgm:spPr/>
      <dgm:t>
        <a:bodyPr/>
        <a:lstStyle/>
        <a:p>
          <a:endParaRPr lang="en-US"/>
        </a:p>
      </dgm:t>
    </dgm:pt>
    <dgm:pt modelId="{C80A7F38-8377-4102-A40E-94CA7EFFDE3C}" type="pres">
      <dgm:prSet presAssocID="{0321D1AB-5014-4609-9349-B77D5B0644F4}" presName="linear" presStyleCnt="0">
        <dgm:presLayoutVars>
          <dgm:animLvl val="lvl"/>
          <dgm:resizeHandles val="exact"/>
        </dgm:presLayoutVars>
      </dgm:prSet>
      <dgm:spPr/>
    </dgm:pt>
    <dgm:pt modelId="{BD7A4658-6E6D-41DE-82C7-C4A6F88AF508}" type="pres">
      <dgm:prSet presAssocID="{7D0B3A45-F419-4131-A62E-481B68FD7F10}" presName="parentText" presStyleLbl="node1" presStyleIdx="0" presStyleCnt="3" custLinFactNeighborX="-2629" custLinFactNeighborY="43479">
        <dgm:presLayoutVars>
          <dgm:chMax val="0"/>
          <dgm:bulletEnabled val="1"/>
        </dgm:presLayoutVars>
      </dgm:prSet>
      <dgm:spPr/>
    </dgm:pt>
    <dgm:pt modelId="{504B0042-4342-42C3-ACC7-931EE77134AF}" type="pres">
      <dgm:prSet presAssocID="{E2810FA1-5AA2-4C4B-A494-3B6A6518557C}" presName="spacer" presStyleCnt="0"/>
      <dgm:spPr/>
    </dgm:pt>
    <dgm:pt modelId="{F9013C15-710D-4450-90E0-71730CDDE928}" type="pres">
      <dgm:prSet presAssocID="{A4F58DBA-4544-43BE-B254-1412F5DEEE1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667E6B4-360D-487C-8FB4-A860F54235D2}" type="pres">
      <dgm:prSet presAssocID="{977552E3-5653-46C6-8AF0-6073AA33A40A}" presName="spacer" presStyleCnt="0"/>
      <dgm:spPr/>
    </dgm:pt>
    <dgm:pt modelId="{B1590662-03C9-4550-AC1E-0295E3BA292E}" type="pres">
      <dgm:prSet presAssocID="{3BE9BF9F-9698-450D-959F-8CAA05A5729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2824F2C-13F5-4CAE-B67B-52010969CCB8}" type="presOf" srcId="{A4F58DBA-4544-43BE-B254-1412F5DEEE13}" destId="{F9013C15-710D-4450-90E0-71730CDDE928}" srcOrd="0" destOrd="0" presId="urn:microsoft.com/office/officeart/2005/8/layout/vList2"/>
    <dgm:cxn modelId="{9876DC39-7072-422F-94CB-234580190822}" srcId="{0321D1AB-5014-4609-9349-B77D5B0644F4}" destId="{7D0B3A45-F419-4131-A62E-481B68FD7F10}" srcOrd="0" destOrd="0" parTransId="{5ACFD28B-BDB2-4393-8220-2A02E141B63A}" sibTransId="{E2810FA1-5AA2-4C4B-A494-3B6A6518557C}"/>
    <dgm:cxn modelId="{10C62B3A-1315-42E1-90B1-9D56D59230D2}" type="presOf" srcId="{7D0B3A45-F419-4131-A62E-481B68FD7F10}" destId="{BD7A4658-6E6D-41DE-82C7-C4A6F88AF508}" srcOrd="0" destOrd="0" presId="urn:microsoft.com/office/officeart/2005/8/layout/vList2"/>
    <dgm:cxn modelId="{88FF1651-DC90-4FEE-95ED-835813D4F9F8}" srcId="{0321D1AB-5014-4609-9349-B77D5B0644F4}" destId="{A4F58DBA-4544-43BE-B254-1412F5DEEE13}" srcOrd="1" destOrd="0" parTransId="{C082022D-A8ED-40F2-BE79-D17A2BE11852}" sibTransId="{977552E3-5653-46C6-8AF0-6073AA33A40A}"/>
    <dgm:cxn modelId="{2D272A87-0BC8-4396-9D7B-FE85F2C45894}" type="presOf" srcId="{3BE9BF9F-9698-450D-959F-8CAA05A57293}" destId="{B1590662-03C9-4550-AC1E-0295E3BA292E}" srcOrd="0" destOrd="0" presId="urn:microsoft.com/office/officeart/2005/8/layout/vList2"/>
    <dgm:cxn modelId="{2457BF97-66C6-438A-B447-7AAD253CB43F}" srcId="{0321D1AB-5014-4609-9349-B77D5B0644F4}" destId="{3BE9BF9F-9698-450D-959F-8CAA05A57293}" srcOrd="2" destOrd="0" parTransId="{7D9C6DC6-AB38-4257-BF12-4A041D337ACB}" sibTransId="{A112742F-BFEF-4F8C-AA2B-5B43CC237066}"/>
    <dgm:cxn modelId="{3A1C6DFF-2A14-418B-BB64-B1957F4B8C97}" type="presOf" srcId="{0321D1AB-5014-4609-9349-B77D5B0644F4}" destId="{C80A7F38-8377-4102-A40E-94CA7EFFDE3C}" srcOrd="0" destOrd="0" presId="urn:microsoft.com/office/officeart/2005/8/layout/vList2"/>
    <dgm:cxn modelId="{A5781C5D-BA2B-40DD-A5A4-603FE1AB0278}" type="presParOf" srcId="{C80A7F38-8377-4102-A40E-94CA7EFFDE3C}" destId="{BD7A4658-6E6D-41DE-82C7-C4A6F88AF508}" srcOrd="0" destOrd="0" presId="urn:microsoft.com/office/officeart/2005/8/layout/vList2"/>
    <dgm:cxn modelId="{E388EC6F-F7EC-4F95-ABB2-FB3BC687BB95}" type="presParOf" srcId="{C80A7F38-8377-4102-A40E-94CA7EFFDE3C}" destId="{504B0042-4342-42C3-ACC7-931EE77134AF}" srcOrd="1" destOrd="0" presId="urn:microsoft.com/office/officeart/2005/8/layout/vList2"/>
    <dgm:cxn modelId="{9AE9A426-BF8A-4CB6-BC1D-6D07F00B6DFB}" type="presParOf" srcId="{C80A7F38-8377-4102-A40E-94CA7EFFDE3C}" destId="{F9013C15-710D-4450-90E0-71730CDDE928}" srcOrd="2" destOrd="0" presId="urn:microsoft.com/office/officeart/2005/8/layout/vList2"/>
    <dgm:cxn modelId="{C3414116-3130-4EB4-9194-6E279B337DF1}" type="presParOf" srcId="{C80A7F38-8377-4102-A40E-94CA7EFFDE3C}" destId="{0667E6B4-360D-487C-8FB4-A860F54235D2}" srcOrd="3" destOrd="0" presId="urn:microsoft.com/office/officeart/2005/8/layout/vList2"/>
    <dgm:cxn modelId="{5504709E-9031-4CEC-8DC2-7AAA4B70B461}" type="presParOf" srcId="{C80A7F38-8377-4102-A40E-94CA7EFFDE3C}" destId="{B1590662-03C9-4550-AC1E-0295E3BA292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21D1AB-5014-4609-9349-B77D5B0644F4}" type="doc">
      <dgm:prSet loTypeId="urn:microsoft.com/office/officeart/2005/8/layout/vList2" loCatId="list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E49970F9-468F-435C-97DE-81D484F73A88}">
      <dgm:prSet/>
      <dgm:spPr/>
      <dgm:t>
        <a:bodyPr/>
        <a:lstStyle/>
        <a:p>
          <a:r>
            <a:rPr lang="en-AU"/>
            <a:t>Location</a:t>
          </a:r>
          <a:endParaRPr lang="en-US"/>
        </a:p>
      </dgm:t>
    </dgm:pt>
    <dgm:pt modelId="{7A03CC4B-CCC9-416C-8169-B5C9C5665E4A}" type="parTrans" cxnId="{F9984A33-B48B-4500-86A8-FAC6E4CE7A49}">
      <dgm:prSet/>
      <dgm:spPr/>
      <dgm:t>
        <a:bodyPr/>
        <a:lstStyle/>
        <a:p>
          <a:endParaRPr lang="en-US"/>
        </a:p>
      </dgm:t>
    </dgm:pt>
    <dgm:pt modelId="{3C774B57-B09D-44C1-A713-473CE6C8B4D7}" type="sibTrans" cxnId="{F9984A33-B48B-4500-86A8-FAC6E4CE7A49}">
      <dgm:prSet/>
      <dgm:spPr/>
      <dgm:t>
        <a:bodyPr/>
        <a:lstStyle/>
        <a:p>
          <a:endParaRPr lang="en-US"/>
        </a:p>
      </dgm:t>
    </dgm:pt>
    <dgm:pt modelId="{9D96F411-5D01-4BFA-972A-8B401ACFBC0B}">
      <dgm:prSet/>
      <dgm:spPr/>
      <dgm:t>
        <a:bodyPr/>
        <a:lstStyle/>
        <a:p>
          <a:r>
            <a:rPr lang="en-AU"/>
            <a:t>Type</a:t>
          </a:r>
          <a:endParaRPr lang="en-US"/>
        </a:p>
      </dgm:t>
    </dgm:pt>
    <dgm:pt modelId="{754767D2-E0B9-430F-BF74-60812E338408}" type="parTrans" cxnId="{DA91FA40-F8F6-4612-8BA5-9EB23A34916F}">
      <dgm:prSet/>
      <dgm:spPr/>
      <dgm:t>
        <a:bodyPr/>
        <a:lstStyle/>
        <a:p>
          <a:endParaRPr lang="en-US"/>
        </a:p>
      </dgm:t>
    </dgm:pt>
    <dgm:pt modelId="{B177426C-D7F9-4C69-A7CB-8804B617B418}" type="sibTrans" cxnId="{DA91FA40-F8F6-4612-8BA5-9EB23A34916F}">
      <dgm:prSet/>
      <dgm:spPr/>
      <dgm:t>
        <a:bodyPr/>
        <a:lstStyle/>
        <a:p>
          <a:endParaRPr lang="en-US"/>
        </a:p>
      </dgm:t>
    </dgm:pt>
    <dgm:pt modelId="{974DD5B4-A53D-4DAC-A670-CF5C27116BD3}">
      <dgm:prSet/>
      <dgm:spPr/>
      <dgm:t>
        <a:bodyPr/>
        <a:lstStyle/>
        <a:p>
          <a:r>
            <a:rPr lang="en-AU"/>
            <a:t>Review / Dressing change</a:t>
          </a:r>
          <a:endParaRPr lang="en-US"/>
        </a:p>
      </dgm:t>
    </dgm:pt>
    <dgm:pt modelId="{B8434C05-1D04-4807-99C4-2FB412AD9E4A}" type="parTrans" cxnId="{815F5FFA-35CE-4746-88AD-E8E68CE1F314}">
      <dgm:prSet/>
      <dgm:spPr/>
      <dgm:t>
        <a:bodyPr/>
        <a:lstStyle/>
        <a:p>
          <a:endParaRPr lang="en-US"/>
        </a:p>
      </dgm:t>
    </dgm:pt>
    <dgm:pt modelId="{77B02CC5-A57B-46DD-8DC4-A3A06BDD8FC5}" type="sibTrans" cxnId="{815F5FFA-35CE-4746-88AD-E8E68CE1F314}">
      <dgm:prSet/>
      <dgm:spPr/>
      <dgm:t>
        <a:bodyPr/>
        <a:lstStyle/>
        <a:p>
          <a:endParaRPr lang="en-US"/>
        </a:p>
      </dgm:t>
    </dgm:pt>
    <dgm:pt modelId="{7D0B3A45-F419-4131-A62E-481B68FD7F10}">
      <dgm:prSet/>
      <dgm:spPr/>
      <dgm:t>
        <a:bodyPr/>
        <a:lstStyle/>
        <a:p>
          <a:r>
            <a:rPr lang="en-AU"/>
            <a:t>Width and Length</a:t>
          </a:r>
          <a:endParaRPr lang="en-US"/>
        </a:p>
      </dgm:t>
    </dgm:pt>
    <dgm:pt modelId="{5ACFD28B-BDB2-4393-8220-2A02E141B63A}" type="parTrans" cxnId="{9876DC39-7072-422F-94CB-234580190822}">
      <dgm:prSet/>
      <dgm:spPr/>
      <dgm:t>
        <a:bodyPr/>
        <a:lstStyle/>
        <a:p>
          <a:endParaRPr lang="en-US"/>
        </a:p>
      </dgm:t>
    </dgm:pt>
    <dgm:pt modelId="{E2810FA1-5AA2-4C4B-A494-3B6A6518557C}" type="sibTrans" cxnId="{9876DC39-7072-422F-94CB-234580190822}">
      <dgm:prSet/>
      <dgm:spPr/>
      <dgm:t>
        <a:bodyPr/>
        <a:lstStyle/>
        <a:p>
          <a:endParaRPr lang="en-US"/>
        </a:p>
      </dgm:t>
    </dgm:pt>
    <dgm:pt modelId="{A4F58DBA-4544-43BE-B254-1412F5DEEE13}">
      <dgm:prSet/>
      <dgm:spPr/>
      <dgm:t>
        <a:bodyPr/>
        <a:lstStyle/>
        <a:p>
          <a:r>
            <a:rPr lang="en-AU"/>
            <a:t>PI Classification</a:t>
          </a:r>
          <a:endParaRPr lang="en-US"/>
        </a:p>
      </dgm:t>
    </dgm:pt>
    <dgm:pt modelId="{C082022D-A8ED-40F2-BE79-D17A2BE11852}" type="parTrans" cxnId="{88FF1651-DC90-4FEE-95ED-835813D4F9F8}">
      <dgm:prSet/>
      <dgm:spPr/>
      <dgm:t>
        <a:bodyPr/>
        <a:lstStyle/>
        <a:p>
          <a:endParaRPr lang="en-US"/>
        </a:p>
      </dgm:t>
    </dgm:pt>
    <dgm:pt modelId="{977552E3-5653-46C6-8AF0-6073AA33A40A}" type="sibTrans" cxnId="{88FF1651-DC90-4FEE-95ED-835813D4F9F8}">
      <dgm:prSet/>
      <dgm:spPr/>
      <dgm:t>
        <a:bodyPr/>
        <a:lstStyle/>
        <a:p>
          <a:endParaRPr lang="en-US"/>
        </a:p>
      </dgm:t>
    </dgm:pt>
    <dgm:pt modelId="{3BE9BF9F-9698-450D-959F-8CAA05A57293}">
      <dgm:prSet/>
      <dgm:spPr/>
      <dgm:t>
        <a:bodyPr/>
        <a:lstStyle/>
        <a:p>
          <a:r>
            <a:rPr lang="en-AU"/>
            <a:t>Additional Information</a:t>
          </a:r>
          <a:endParaRPr lang="en-US"/>
        </a:p>
      </dgm:t>
    </dgm:pt>
    <dgm:pt modelId="{7D9C6DC6-AB38-4257-BF12-4A041D337ACB}" type="parTrans" cxnId="{2457BF97-66C6-438A-B447-7AAD253CB43F}">
      <dgm:prSet/>
      <dgm:spPr/>
      <dgm:t>
        <a:bodyPr/>
        <a:lstStyle/>
        <a:p>
          <a:endParaRPr lang="en-US"/>
        </a:p>
      </dgm:t>
    </dgm:pt>
    <dgm:pt modelId="{A112742F-BFEF-4F8C-AA2B-5B43CC237066}" type="sibTrans" cxnId="{2457BF97-66C6-438A-B447-7AAD253CB43F}">
      <dgm:prSet/>
      <dgm:spPr/>
      <dgm:t>
        <a:bodyPr/>
        <a:lstStyle/>
        <a:p>
          <a:endParaRPr lang="en-US"/>
        </a:p>
      </dgm:t>
    </dgm:pt>
    <dgm:pt modelId="{C80A7F38-8377-4102-A40E-94CA7EFFDE3C}" type="pres">
      <dgm:prSet presAssocID="{0321D1AB-5014-4609-9349-B77D5B0644F4}" presName="linear" presStyleCnt="0">
        <dgm:presLayoutVars>
          <dgm:animLvl val="lvl"/>
          <dgm:resizeHandles val="exact"/>
        </dgm:presLayoutVars>
      </dgm:prSet>
      <dgm:spPr/>
    </dgm:pt>
    <dgm:pt modelId="{D1AB24A0-F4FB-40C7-9D67-37FB5931242E}" type="pres">
      <dgm:prSet presAssocID="{E49970F9-468F-435C-97DE-81D484F73A8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BB0218D9-90A5-447B-9DF0-DA13A32E6A0E}" type="pres">
      <dgm:prSet presAssocID="{3C774B57-B09D-44C1-A713-473CE6C8B4D7}" presName="spacer" presStyleCnt="0"/>
      <dgm:spPr/>
    </dgm:pt>
    <dgm:pt modelId="{8281EBE1-C1C7-46DE-804E-9F2B33DDAAFD}" type="pres">
      <dgm:prSet presAssocID="{9D96F411-5D01-4BFA-972A-8B401ACFBC0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D22601E-A732-40EB-8645-0413BCC96F21}" type="pres">
      <dgm:prSet presAssocID="{B177426C-D7F9-4C69-A7CB-8804B617B418}" presName="spacer" presStyleCnt="0"/>
      <dgm:spPr/>
    </dgm:pt>
    <dgm:pt modelId="{8A611A9B-F9EE-48B5-9434-26B08A4D7B93}" type="pres">
      <dgm:prSet presAssocID="{974DD5B4-A53D-4DAC-A670-CF5C27116BD3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67776F53-E3D5-44CE-BAAB-8A0DC47216EB}" type="pres">
      <dgm:prSet presAssocID="{77B02CC5-A57B-46DD-8DC4-A3A06BDD8FC5}" presName="spacer" presStyleCnt="0"/>
      <dgm:spPr/>
    </dgm:pt>
    <dgm:pt modelId="{BD7A4658-6E6D-41DE-82C7-C4A6F88AF508}" type="pres">
      <dgm:prSet presAssocID="{7D0B3A45-F419-4131-A62E-481B68FD7F1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04B0042-4342-42C3-ACC7-931EE77134AF}" type="pres">
      <dgm:prSet presAssocID="{E2810FA1-5AA2-4C4B-A494-3B6A6518557C}" presName="spacer" presStyleCnt="0"/>
      <dgm:spPr/>
    </dgm:pt>
    <dgm:pt modelId="{F9013C15-710D-4450-90E0-71730CDDE928}" type="pres">
      <dgm:prSet presAssocID="{A4F58DBA-4544-43BE-B254-1412F5DEEE1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667E6B4-360D-487C-8FB4-A860F54235D2}" type="pres">
      <dgm:prSet presAssocID="{977552E3-5653-46C6-8AF0-6073AA33A40A}" presName="spacer" presStyleCnt="0"/>
      <dgm:spPr/>
    </dgm:pt>
    <dgm:pt modelId="{B1590662-03C9-4550-AC1E-0295E3BA292E}" type="pres">
      <dgm:prSet presAssocID="{3BE9BF9F-9698-450D-959F-8CAA05A57293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42824F2C-13F5-4CAE-B67B-52010969CCB8}" type="presOf" srcId="{A4F58DBA-4544-43BE-B254-1412F5DEEE13}" destId="{F9013C15-710D-4450-90E0-71730CDDE928}" srcOrd="0" destOrd="0" presId="urn:microsoft.com/office/officeart/2005/8/layout/vList2"/>
    <dgm:cxn modelId="{F9984A33-B48B-4500-86A8-FAC6E4CE7A49}" srcId="{0321D1AB-5014-4609-9349-B77D5B0644F4}" destId="{E49970F9-468F-435C-97DE-81D484F73A88}" srcOrd="0" destOrd="0" parTransId="{7A03CC4B-CCC9-416C-8169-B5C9C5665E4A}" sibTransId="{3C774B57-B09D-44C1-A713-473CE6C8B4D7}"/>
    <dgm:cxn modelId="{1A8E3037-1227-4EC7-9434-C2CC2FCCEBCA}" type="presOf" srcId="{9D96F411-5D01-4BFA-972A-8B401ACFBC0B}" destId="{8281EBE1-C1C7-46DE-804E-9F2B33DDAAFD}" srcOrd="0" destOrd="0" presId="urn:microsoft.com/office/officeart/2005/8/layout/vList2"/>
    <dgm:cxn modelId="{9876DC39-7072-422F-94CB-234580190822}" srcId="{0321D1AB-5014-4609-9349-B77D5B0644F4}" destId="{7D0B3A45-F419-4131-A62E-481B68FD7F10}" srcOrd="3" destOrd="0" parTransId="{5ACFD28B-BDB2-4393-8220-2A02E141B63A}" sibTransId="{E2810FA1-5AA2-4C4B-A494-3B6A6518557C}"/>
    <dgm:cxn modelId="{10C62B3A-1315-42E1-90B1-9D56D59230D2}" type="presOf" srcId="{7D0B3A45-F419-4131-A62E-481B68FD7F10}" destId="{BD7A4658-6E6D-41DE-82C7-C4A6F88AF508}" srcOrd="0" destOrd="0" presId="urn:microsoft.com/office/officeart/2005/8/layout/vList2"/>
    <dgm:cxn modelId="{DA91FA40-F8F6-4612-8BA5-9EB23A34916F}" srcId="{0321D1AB-5014-4609-9349-B77D5B0644F4}" destId="{9D96F411-5D01-4BFA-972A-8B401ACFBC0B}" srcOrd="1" destOrd="0" parTransId="{754767D2-E0B9-430F-BF74-60812E338408}" sibTransId="{B177426C-D7F9-4C69-A7CB-8804B617B418}"/>
    <dgm:cxn modelId="{BE68246F-1461-4BE7-A7FF-572354917A28}" type="presOf" srcId="{974DD5B4-A53D-4DAC-A670-CF5C27116BD3}" destId="{8A611A9B-F9EE-48B5-9434-26B08A4D7B93}" srcOrd="0" destOrd="0" presId="urn:microsoft.com/office/officeart/2005/8/layout/vList2"/>
    <dgm:cxn modelId="{88FF1651-DC90-4FEE-95ED-835813D4F9F8}" srcId="{0321D1AB-5014-4609-9349-B77D5B0644F4}" destId="{A4F58DBA-4544-43BE-B254-1412F5DEEE13}" srcOrd="4" destOrd="0" parTransId="{C082022D-A8ED-40F2-BE79-D17A2BE11852}" sibTransId="{977552E3-5653-46C6-8AF0-6073AA33A40A}"/>
    <dgm:cxn modelId="{28217872-7740-40E9-9F64-6BE7237162A9}" type="presOf" srcId="{E49970F9-468F-435C-97DE-81D484F73A88}" destId="{D1AB24A0-F4FB-40C7-9D67-37FB5931242E}" srcOrd="0" destOrd="0" presId="urn:microsoft.com/office/officeart/2005/8/layout/vList2"/>
    <dgm:cxn modelId="{2D272A87-0BC8-4396-9D7B-FE85F2C45894}" type="presOf" srcId="{3BE9BF9F-9698-450D-959F-8CAA05A57293}" destId="{B1590662-03C9-4550-AC1E-0295E3BA292E}" srcOrd="0" destOrd="0" presId="urn:microsoft.com/office/officeart/2005/8/layout/vList2"/>
    <dgm:cxn modelId="{2457BF97-66C6-438A-B447-7AAD253CB43F}" srcId="{0321D1AB-5014-4609-9349-B77D5B0644F4}" destId="{3BE9BF9F-9698-450D-959F-8CAA05A57293}" srcOrd="5" destOrd="0" parTransId="{7D9C6DC6-AB38-4257-BF12-4A041D337ACB}" sibTransId="{A112742F-BFEF-4F8C-AA2B-5B43CC237066}"/>
    <dgm:cxn modelId="{815F5FFA-35CE-4746-88AD-E8E68CE1F314}" srcId="{0321D1AB-5014-4609-9349-B77D5B0644F4}" destId="{974DD5B4-A53D-4DAC-A670-CF5C27116BD3}" srcOrd="2" destOrd="0" parTransId="{B8434C05-1D04-4807-99C4-2FB412AD9E4A}" sibTransId="{77B02CC5-A57B-46DD-8DC4-A3A06BDD8FC5}"/>
    <dgm:cxn modelId="{3A1C6DFF-2A14-418B-BB64-B1957F4B8C97}" type="presOf" srcId="{0321D1AB-5014-4609-9349-B77D5B0644F4}" destId="{C80A7F38-8377-4102-A40E-94CA7EFFDE3C}" srcOrd="0" destOrd="0" presId="urn:microsoft.com/office/officeart/2005/8/layout/vList2"/>
    <dgm:cxn modelId="{4E1BF4FB-D166-43BA-9942-B2B06B5241D9}" type="presParOf" srcId="{C80A7F38-8377-4102-A40E-94CA7EFFDE3C}" destId="{D1AB24A0-F4FB-40C7-9D67-37FB5931242E}" srcOrd="0" destOrd="0" presId="urn:microsoft.com/office/officeart/2005/8/layout/vList2"/>
    <dgm:cxn modelId="{EE068714-900F-404B-80DD-C4901DEDAD1B}" type="presParOf" srcId="{C80A7F38-8377-4102-A40E-94CA7EFFDE3C}" destId="{BB0218D9-90A5-447B-9DF0-DA13A32E6A0E}" srcOrd="1" destOrd="0" presId="urn:microsoft.com/office/officeart/2005/8/layout/vList2"/>
    <dgm:cxn modelId="{66F554E6-F9C2-47AB-8387-C70D381C5C3E}" type="presParOf" srcId="{C80A7F38-8377-4102-A40E-94CA7EFFDE3C}" destId="{8281EBE1-C1C7-46DE-804E-9F2B33DDAAFD}" srcOrd="2" destOrd="0" presId="urn:microsoft.com/office/officeart/2005/8/layout/vList2"/>
    <dgm:cxn modelId="{44B3ABA0-B569-4157-A5D0-405D6BA41005}" type="presParOf" srcId="{C80A7F38-8377-4102-A40E-94CA7EFFDE3C}" destId="{8D22601E-A732-40EB-8645-0413BCC96F21}" srcOrd="3" destOrd="0" presId="urn:microsoft.com/office/officeart/2005/8/layout/vList2"/>
    <dgm:cxn modelId="{734A91E8-C7C3-4354-B1C2-69BBE62C62BB}" type="presParOf" srcId="{C80A7F38-8377-4102-A40E-94CA7EFFDE3C}" destId="{8A611A9B-F9EE-48B5-9434-26B08A4D7B93}" srcOrd="4" destOrd="0" presId="urn:microsoft.com/office/officeart/2005/8/layout/vList2"/>
    <dgm:cxn modelId="{86762121-5204-4BD7-82D7-7F7629211ABB}" type="presParOf" srcId="{C80A7F38-8377-4102-A40E-94CA7EFFDE3C}" destId="{67776F53-E3D5-44CE-BAAB-8A0DC47216EB}" srcOrd="5" destOrd="0" presId="urn:microsoft.com/office/officeart/2005/8/layout/vList2"/>
    <dgm:cxn modelId="{A5781C5D-BA2B-40DD-A5A4-603FE1AB0278}" type="presParOf" srcId="{C80A7F38-8377-4102-A40E-94CA7EFFDE3C}" destId="{BD7A4658-6E6D-41DE-82C7-C4A6F88AF508}" srcOrd="6" destOrd="0" presId="urn:microsoft.com/office/officeart/2005/8/layout/vList2"/>
    <dgm:cxn modelId="{E388EC6F-F7EC-4F95-ABB2-FB3BC687BB95}" type="presParOf" srcId="{C80A7F38-8377-4102-A40E-94CA7EFFDE3C}" destId="{504B0042-4342-42C3-ACC7-931EE77134AF}" srcOrd="7" destOrd="0" presId="urn:microsoft.com/office/officeart/2005/8/layout/vList2"/>
    <dgm:cxn modelId="{9AE9A426-BF8A-4CB6-BC1D-6D07F00B6DFB}" type="presParOf" srcId="{C80A7F38-8377-4102-A40E-94CA7EFFDE3C}" destId="{F9013C15-710D-4450-90E0-71730CDDE928}" srcOrd="8" destOrd="0" presId="urn:microsoft.com/office/officeart/2005/8/layout/vList2"/>
    <dgm:cxn modelId="{C3414116-3130-4EB4-9194-6E279B337DF1}" type="presParOf" srcId="{C80A7F38-8377-4102-A40E-94CA7EFFDE3C}" destId="{0667E6B4-360D-487C-8FB4-A860F54235D2}" srcOrd="9" destOrd="0" presId="urn:microsoft.com/office/officeart/2005/8/layout/vList2"/>
    <dgm:cxn modelId="{5504709E-9031-4CEC-8DC2-7AAA4B70B461}" type="presParOf" srcId="{C80A7F38-8377-4102-A40E-94CA7EFFDE3C}" destId="{B1590662-03C9-4550-AC1E-0295E3BA292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FE52FA-0A74-40E9-86B4-A03E37D3348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86E300D-3B2E-4F09-9A67-CE6EF6CD3562}">
      <dgm:prSet/>
      <dgm:spPr/>
      <dgm:t>
        <a:bodyPr/>
        <a:lstStyle/>
        <a:p>
          <a:r>
            <a:rPr lang="en-AU" b="1"/>
            <a:t>3 hour Rule </a:t>
          </a:r>
          <a:r>
            <a:rPr lang="en-AU"/>
            <a:t>: </a:t>
          </a:r>
          <a:r>
            <a:rPr lang="en-US"/>
            <a:t>Residents should not sit for more than </a:t>
          </a:r>
          <a:r>
            <a:rPr lang="en-US" b="1"/>
            <a:t>3 hours</a:t>
          </a:r>
          <a:r>
            <a:rPr lang="en-US"/>
            <a:t> at a time without a full "pressure relief" break (returning to bed or a standing transfer)</a:t>
          </a:r>
        </a:p>
      </dgm:t>
    </dgm:pt>
    <dgm:pt modelId="{E74E01A8-BF01-480B-8337-672AE954F505}" type="parTrans" cxnId="{A5C4C627-F037-4118-831E-BDB56A14A951}">
      <dgm:prSet/>
      <dgm:spPr/>
      <dgm:t>
        <a:bodyPr/>
        <a:lstStyle/>
        <a:p>
          <a:endParaRPr lang="en-US"/>
        </a:p>
      </dgm:t>
    </dgm:pt>
    <dgm:pt modelId="{2D662656-22E9-4303-8469-6B3D8F7E7599}" type="sibTrans" cxnId="{A5C4C627-F037-4118-831E-BDB56A14A951}">
      <dgm:prSet/>
      <dgm:spPr/>
      <dgm:t>
        <a:bodyPr/>
        <a:lstStyle/>
        <a:p>
          <a:endParaRPr lang="en-US"/>
        </a:p>
      </dgm:t>
    </dgm:pt>
    <dgm:pt modelId="{9CEEA5ED-FAED-4E14-BD56-ABC99EC4BFD3}">
      <dgm:prSet/>
      <dgm:spPr/>
      <dgm:t>
        <a:bodyPr/>
        <a:lstStyle/>
        <a:p>
          <a:r>
            <a:rPr lang="en-US" b="1"/>
            <a:t>The “1- hour Micro-Shift":</a:t>
          </a:r>
          <a:r>
            <a:rPr lang="en-US"/>
            <a:t> Every hour, staff should assist the resident to tilt the chair back further or adjust their position slightly to shift where the weight is concentrated.</a:t>
          </a:r>
        </a:p>
      </dgm:t>
    </dgm:pt>
    <dgm:pt modelId="{25FB8F66-0460-49BF-96F5-055CA8FE696B}" type="parTrans" cxnId="{E35048E0-A384-400B-99E1-98DB22B4DD0C}">
      <dgm:prSet/>
      <dgm:spPr/>
      <dgm:t>
        <a:bodyPr/>
        <a:lstStyle/>
        <a:p>
          <a:endParaRPr lang="en-US"/>
        </a:p>
      </dgm:t>
    </dgm:pt>
    <dgm:pt modelId="{55D0CB49-3A29-4261-8F84-B9BA93971BDB}" type="sibTrans" cxnId="{E35048E0-A384-400B-99E1-98DB22B4DD0C}">
      <dgm:prSet/>
      <dgm:spPr/>
      <dgm:t>
        <a:bodyPr/>
        <a:lstStyle/>
        <a:p>
          <a:endParaRPr lang="en-US"/>
        </a:p>
      </dgm:t>
    </dgm:pt>
    <dgm:pt modelId="{F3226122-7CBB-453E-BA19-130CBCACBA18}">
      <dgm:prSet/>
      <dgm:spPr/>
      <dgm:t>
        <a:bodyPr/>
        <a:lstStyle/>
        <a:p>
          <a:r>
            <a:rPr lang="en-US" dirty="0"/>
            <a:t>Use </a:t>
          </a:r>
          <a:r>
            <a:rPr lang="en-US" b="1" dirty="0"/>
            <a:t>Heel Protectors</a:t>
          </a:r>
          <a:r>
            <a:rPr lang="en-US" dirty="0"/>
            <a:t> </a:t>
          </a:r>
          <a:r>
            <a:rPr lang="en-US" b="1" dirty="0"/>
            <a:t>IF</a:t>
          </a:r>
          <a:r>
            <a:rPr lang="en-US" dirty="0"/>
            <a:t> heels are in contact to the surface of chair.</a:t>
          </a:r>
        </a:p>
      </dgm:t>
    </dgm:pt>
    <dgm:pt modelId="{303317DE-AA4E-499C-8CB3-7B50AC3D58C4}" type="parTrans" cxnId="{70C4A163-108B-477B-926D-5FD83B89569B}">
      <dgm:prSet/>
      <dgm:spPr/>
      <dgm:t>
        <a:bodyPr/>
        <a:lstStyle/>
        <a:p>
          <a:endParaRPr lang="en-US"/>
        </a:p>
      </dgm:t>
    </dgm:pt>
    <dgm:pt modelId="{117B85CF-97AF-46CD-836E-22B3BECDD393}" type="sibTrans" cxnId="{70C4A163-108B-477B-926D-5FD83B89569B}">
      <dgm:prSet/>
      <dgm:spPr/>
      <dgm:t>
        <a:bodyPr/>
        <a:lstStyle/>
        <a:p>
          <a:endParaRPr lang="en-US"/>
        </a:p>
      </dgm:t>
    </dgm:pt>
    <dgm:pt modelId="{30E8B5EB-A8DA-47A7-81D1-8BE4961F1E4A}" type="pres">
      <dgm:prSet presAssocID="{70FE52FA-0A74-40E9-86B4-A03E37D3348F}" presName="linear" presStyleCnt="0">
        <dgm:presLayoutVars>
          <dgm:animLvl val="lvl"/>
          <dgm:resizeHandles val="exact"/>
        </dgm:presLayoutVars>
      </dgm:prSet>
      <dgm:spPr/>
    </dgm:pt>
    <dgm:pt modelId="{7E4E255C-95EF-46B1-A246-F0984C4E8D09}" type="pres">
      <dgm:prSet presAssocID="{286E300D-3B2E-4F09-9A67-CE6EF6CD356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3899961-DE8B-4D0A-AB6A-90CA6B2AE295}" type="pres">
      <dgm:prSet presAssocID="{2D662656-22E9-4303-8469-6B3D8F7E7599}" presName="spacer" presStyleCnt="0"/>
      <dgm:spPr/>
    </dgm:pt>
    <dgm:pt modelId="{241BEEAE-F9DE-42D8-95A3-35E2D6169336}" type="pres">
      <dgm:prSet presAssocID="{9CEEA5ED-FAED-4E14-BD56-ABC99EC4BFD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B2DB0AB-3FB6-4881-BB23-3FD462417BD7}" type="pres">
      <dgm:prSet presAssocID="{55D0CB49-3A29-4261-8F84-B9BA93971BDB}" presName="spacer" presStyleCnt="0"/>
      <dgm:spPr/>
    </dgm:pt>
    <dgm:pt modelId="{67876DDF-2F46-4BFA-ABBB-4E1EB33C791C}" type="pres">
      <dgm:prSet presAssocID="{F3226122-7CBB-453E-BA19-130CBCACBA1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2546E06-24AB-4571-9935-325347BB7FBC}" type="presOf" srcId="{286E300D-3B2E-4F09-9A67-CE6EF6CD3562}" destId="{7E4E255C-95EF-46B1-A246-F0984C4E8D09}" srcOrd="0" destOrd="0" presId="urn:microsoft.com/office/officeart/2005/8/layout/vList2"/>
    <dgm:cxn modelId="{A5C4C627-F037-4118-831E-BDB56A14A951}" srcId="{70FE52FA-0A74-40E9-86B4-A03E37D3348F}" destId="{286E300D-3B2E-4F09-9A67-CE6EF6CD3562}" srcOrd="0" destOrd="0" parTransId="{E74E01A8-BF01-480B-8337-672AE954F505}" sibTransId="{2D662656-22E9-4303-8469-6B3D8F7E7599}"/>
    <dgm:cxn modelId="{C4C8422B-4F47-42D2-9AC2-407DB16ADFC8}" type="presOf" srcId="{9CEEA5ED-FAED-4E14-BD56-ABC99EC4BFD3}" destId="{241BEEAE-F9DE-42D8-95A3-35E2D6169336}" srcOrd="0" destOrd="0" presId="urn:microsoft.com/office/officeart/2005/8/layout/vList2"/>
    <dgm:cxn modelId="{F0423835-8428-4EB1-B8CB-BA4A2568B632}" type="presOf" srcId="{70FE52FA-0A74-40E9-86B4-A03E37D3348F}" destId="{30E8B5EB-A8DA-47A7-81D1-8BE4961F1E4A}" srcOrd="0" destOrd="0" presId="urn:microsoft.com/office/officeart/2005/8/layout/vList2"/>
    <dgm:cxn modelId="{70C4A163-108B-477B-926D-5FD83B89569B}" srcId="{70FE52FA-0A74-40E9-86B4-A03E37D3348F}" destId="{F3226122-7CBB-453E-BA19-130CBCACBA18}" srcOrd="2" destOrd="0" parTransId="{303317DE-AA4E-499C-8CB3-7B50AC3D58C4}" sibTransId="{117B85CF-97AF-46CD-836E-22B3BECDD393}"/>
    <dgm:cxn modelId="{593A16B6-AE84-4CB9-82FC-0C614229FFF0}" type="presOf" srcId="{F3226122-7CBB-453E-BA19-130CBCACBA18}" destId="{67876DDF-2F46-4BFA-ABBB-4E1EB33C791C}" srcOrd="0" destOrd="0" presId="urn:microsoft.com/office/officeart/2005/8/layout/vList2"/>
    <dgm:cxn modelId="{E35048E0-A384-400B-99E1-98DB22B4DD0C}" srcId="{70FE52FA-0A74-40E9-86B4-A03E37D3348F}" destId="{9CEEA5ED-FAED-4E14-BD56-ABC99EC4BFD3}" srcOrd="1" destOrd="0" parTransId="{25FB8F66-0460-49BF-96F5-055CA8FE696B}" sibTransId="{55D0CB49-3A29-4261-8F84-B9BA93971BDB}"/>
    <dgm:cxn modelId="{0A684D89-2D0B-4C20-9AD5-72212C191847}" type="presParOf" srcId="{30E8B5EB-A8DA-47A7-81D1-8BE4961F1E4A}" destId="{7E4E255C-95EF-46B1-A246-F0984C4E8D09}" srcOrd="0" destOrd="0" presId="urn:microsoft.com/office/officeart/2005/8/layout/vList2"/>
    <dgm:cxn modelId="{29F55A8D-2B4E-4A92-ADE3-B89C94ED359A}" type="presParOf" srcId="{30E8B5EB-A8DA-47A7-81D1-8BE4961F1E4A}" destId="{33899961-DE8B-4D0A-AB6A-90CA6B2AE295}" srcOrd="1" destOrd="0" presId="urn:microsoft.com/office/officeart/2005/8/layout/vList2"/>
    <dgm:cxn modelId="{0DEA094A-3752-449F-B225-4E6D5A35BA1E}" type="presParOf" srcId="{30E8B5EB-A8DA-47A7-81D1-8BE4961F1E4A}" destId="{241BEEAE-F9DE-42D8-95A3-35E2D6169336}" srcOrd="2" destOrd="0" presId="urn:microsoft.com/office/officeart/2005/8/layout/vList2"/>
    <dgm:cxn modelId="{0134580A-4F0F-46C4-9C4B-AEDF4EC289CF}" type="presParOf" srcId="{30E8B5EB-A8DA-47A7-81D1-8BE4961F1E4A}" destId="{DB2DB0AB-3FB6-4881-BB23-3FD462417BD7}" srcOrd="3" destOrd="0" presId="urn:microsoft.com/office/officeart/2005/8/layout/vList2"/>
    <dgm:cxn modelId="{A227F37B-4898-4F2A-BF1D-A5F4CE081314}" type="presParOf" srcId="{30E8B5EB-A8DA-47A7-81D1-8BE4961F1E4A}" destId="{67876DDF-2F46-4BFA-ABBB-4E1EB33C791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981A822-A850-4BE3-8CF6-5A7D0853B415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5FC3048-E40A-4ECB-849F-54941D68C0D5}">
      <dgm:prSet/>
      <dgm:spPr/>
      <dgm:t>
        <a:bodyPr/>
        <a:lstStyle/>
        <a:p>
          <a:r>
            <a:rPr lang="en-AU"/>
            <a:t>Blood tests – checking FBE, Inflammatory markers (CRP &amp; ESR), Nutritional markers, HbA1c, liver function. </a:t>
          </a:r>
          <a:endParaRPr lang="en-US"/>
        </a:p>
      </dgm:t>
    </dgm:pt>
    <dgm:pt modelId="{DF319CBD-2C26-4184-9BF1-14E83706AD47}" type="parTrans" cxnId="{42E1BAFB-1DEE-4DAA-B3CD-AF8FD1FCE8ED}">
      <dgm:prSet/>
      <dgm:spPr/>
      <dgm:t>
        <a:bodyPr/>
        <a:lstStyle/>
        <a:p>
          <a:endParaRPr lang="en-US"/>
        </a:p>
      </dgm:t>
    </dgm:pt>
    <dgm:pt modelId="{2D40AFA0-3927-46F4-A9AE-DEB4BBD0CA53}" type="sibTrans" cxnId="{42E1BAFB-1DEE-4DAA-B3CD-AF8FD1FCE8ED}">
      <dgm:prSet/>
      <dgm:spPr/>
      <dgm:t>
        <a:bodyPr/>
        <a:lstStyle/>
        <a:p>
          <a:endParaRPr lang="en-US"/>
        </a:p>
      </dgm:t>
    </dgm:pt>
    <dgm:pt modelId="{8BD84C2D-E921-4122-BBB4-B5B4C90B4435}">
      <dgm:prSet/>
      <dgm:spPr/>
      <dgm:t>
        <a:bodyPr/>
        <a:lstStyle/>
        <a:p>
          <a:r>
            <a:rPr lang="en-AU"/>
            <a:t>Microscopy, Culture &amp; Sensitivity (MCS)</a:t>
          </a:r>
          <a:endParaRPr lang="en-US"/>
        </a:p>
      </dgm:t>
    </dgm:pt>
    <dgm:pt modelId="{894B1044-68BD-479E-8899-6D6F5D383606}" type="parTrans" cxnId="{B9270980-555C-46F8-9A55-C0A519748083}">
      <dgm:prSet/>
      <dgm:spPr/>
      <dgm:t>
        <a:bodyPr/>
        <a:lstStyle/>
        <a:p>
          <a:endParaRPr lang="en-US"/>
        </a:p>
      </dgm:t>
    </dgm:pt>
    <dgm:pt modelId="{A7A6EDAF-474A-41F0-8CE1-40FF66579A25}" type="sibTrans" cxnId="{B9270980-555C-46F8-9A55-C0A519748083}">
      <dgm:prSet/>
      <dgm:spPr/>
      <dgm:t>
        <a:bodyPr/>
        <a:lstStyle/>
        <a:p>
          <a:endParaRPr lang="en-US"/>
        </a:p>
      </dgm:t>
    </dgm:pt>
    <dgm:pt modelId="{36D3EEA3-623D-46C1-B457-60B13D426FBA}">
      <dgm:prSet/>
      <dgm:spPr/>
      <dgm:t>
        <a:bodyPr/>
        <a:lstStyle/>
        <a:p>
          <a:r>
            <a:rPr lang="en-AU"/>
            <a:t>Imaging (x-ray/MRI/Bone scan)</a:t>
          </a:r>
          <a:endParaRPr lang="en-US"/>
        </a:p>
      </dgm:t>
    </dgm:pt>
    <dgm:pt modelId="{582EEB9F-7E3C-43DA-B6E4-8B43C3621794}" type="parTrans" cxnId="{3C64DD18-0C85-4EAF-B8E5-5CA2D805B231}">
      <dgm:prSet/>
      <dgm:spPr/>
      <dgm:t>
        <a:bodyPr/>
        <a:lstStyle/>
        <a:p>
          <a:endParaRPr lang="en-US"/>
        </a:p>
      </dgm:t>
    </dgm:pt>
    <dgm:pt modelId="{B634B051-A93F-416D-9456-966FD6197670}" type="sibTrans" cxnId="{3C64DD18-0C85-4EAF-B8E5-5CA2D805B231}">
      <dgm:prSet/>
      <dgm:spPr/>
      <dgm:t>
        <a:bodyPr/>
        <a:lstStyle/>
        <a:p>
          <a:endParaRPr lang="en-US"/>
        </a:p>
      </dgm:t>
    </dgm:pt>
    <dgm:pt modelId="{DBB7BFD9-016E-4F97-85E1-36D8D4AD7E10}" type="pres">
      <dgm:prSet presAssocID="{0981A822-A850-4BE3-8CF6-5A7D0853B415}" presName="linear" presStyleCnt="0">
        <dgm:presLayoutVars>
          <dgm:animLvl val="lvl"/>
          <dgm:resizeHandles val="exact"/>
        </dgm:presLayoutVars>
      </dgm:prSet>
      <dgm:spPr/>
    </dgm:pt>
    <dgm:pt modelId="{37436750-1A49-44F1-8AE8-FC7759E85EB4}" type="pres">
      <dgm:prSet presAssocID="{55FC3048-E40A-4ECB-849F-54941D68C0D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30A9A7B-ED3F-44D6-ABEE-DA36E2B3684B}" type="pres">
      <dgm:prSet presAssocID="{2D40AFA0-3927-46F4-A9AE-DEB4BBD0CA53}" presName="spacer" presStyleCnt="0"/>
      <dgm:spPr/>
    </dgm:pt>
    <dgm:pt modelId="{3CB1A3B0-66F0-4831-A99A-5247531A3977}" type="pres">
      <dgm:prSet presAssocID="{8BD84C2D-E921-4122-BBB4-B5B4C90B443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A1E79C6-D7F4-40F4-8A43-BAC89D7D6501}" type="pres">
      <dgm:prSet presAssocID="{A7A6EDAF-474A-41F0-8CE1-40FF66579A25}" presName="spacer" presStyleCnt="0"/>
      <dgm:spPr/>
    </dgm:pt>
    <dgm:pt modelId="{92E3D59D-5C02-4C0C-AEBA-3C403F9F3122}" type="pres">
      <dgm:prSet presAssocID="{36D3EEA3-623D-46C1-B457-60B13D426FB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C64DD18-0C85-4EAF-B8E5-5CA2D805B231}" srcId="{0981A822-A850-4BE3-8CF6-5A7D0853B415}" destId="{36D3EEA3-623D-46C1-B457-60B13D426FBA}" srcOrd="2" destOrd="0" parTransId="{582EEB9F-7E3C-43DA-B6E4-8B43C3621794}" sibTransId="{B634B051-A93F-416D-9456-966FD6197670}"/>
    <dgm:cxn modelId="{84423776-7D5E-47EE-A145-DCF424E54CCD}" type="presOf" srcId="{0981A822-A850-4BE3-8CF6-5A7D0853B415}" destId="{DBB7BFD9-016E-4F97-85E1-36D8D4AD7E10}" srcOrd="0" destOrd="0" presId="urn:microsoft.com/office/officeart/2005/8/layout/vList2"/>
    <dgm:cxn modelId="{B9270980-555C-46F8-9A55-C0A519748083}" srcId="{0981A822-A850-4BE3-8CF6-5A7D0853B415}" destId="{8BD84C2D-E921-4122-BBB4-B5B4C90B4435}" srcOrd="1" destOrd="0" parTransId="{894B1044-68BD-479E-8899-6D6F5D383606}" sibTransId="{A7A6EDAF-474A-41F0-8CE1-40FF66579A25}"/>
    <dgm:cxn modelId="{58BA308B-5307-4BB4-BAFC-588E3A798E0E}" type="presOf" srcId="{36D3EEA3-623D-46C1-B457-60B13D426FBA}" destId="{92E3D59D-5C02-4C0C-AEBA-3C403F9F3122}" srcOrd="0" destOrd="0" presId="urn:microsoft.com/office/officeart/2005/8/layout/vList2"/>
    <dgm:cxn modelId="{21D7E6AA-94FC-4B0D-B15E-C57B3F3EEAE3}" type="presOf" srcId="{8BD84C2D-E921-4122-BBB4-B5B4C90B4435}" destId="{3CB1A3B0-66F0-4831-A99A-5247531A3977}" srcOrd="0" destOrd="0" presId="urn:microsoft.com/office/officeart/2005/8/layout/vList2"/>
    <dgm:cxn modelId="{7B93A2CC-0BED-4ACF-AD3B-A10DDCE636FE}" type="presOf" srcId="{55FC3048-E40A-4ECB-849F-54941D68C0D5}" destId="{37436750-1A49-44F1-8AE8-FC7759E85EB4}" srcOrd="0" destOrd="0" presId="urn:microsoft.com/office/officeart/2005/8/layout/vList2"/>
    <dgm:cxn modelId="{42E1BAFB-1DEE-4DAA-B3CD-AF8FD1FCE8ED}" srcId="{0981A822-A850-4BE3-8CF6-5A7D0853B415}" destId="{55FC3048-E40A-4ECB-849F-54941D68C0D5}" srcOrd="0" destOrd="0" parTransId="{DF319CBD-2C26-4184-9BF1-14E83706AD47}" sibTransId="{2D40AFA0-3927-46F4-A9AE-DEB4BBD0CA53}"/>
    <dgm:cxn modelId="{73409987-A68D-4B54-AD2C-065CF7380C82}" type="presParOf" srcId="{DBB7BFD9-016E-4F97-85E1-36D8D4AD7E10}" destId="{37436750-1A49-44F1-8AE8-FC7759E85EB4}" srcOrd="0" destOrd="0" presId="urn:microsoft.com/office/officeart/2005/8/layout/vList2"/>
    <dgm:cxn modelId="{036F00AA-FAEE-4B94-9294-DA1A570FBEE0}" type="presParOf" srcId="{DBB7BFD9-016E-4F97-85E1-36D8D4AD7E10}" destId="{C30A9A7B-ED3F-44D6-ABEE-DA36E2B3684B}" srcOrd="1" destOrd="0" presId="urn:microsoft.com/office/officeart/2005/8/layout/vList2"/>
    <dgm:cxn modelId="{5092E2A0-B2E8-40F4-A483-EC1C244D0915}" type="presParOf" srcId="{DBB7BFD9-016E-4F97-85E1-36D8D4AD7E10}" destId="{3CB1A3B0-66F0-4831-A99A-5247531A3977}" srcOrd="2" destOrd="0" presId="urn:microsoft.com/office/officeart/2005/8/layout/vList2"/>
    <dgm:cxn modelId="{73EC6B15-755B-48D9-80FE-BC4C664F01E8}" type="presParOf" srcId="{DBB7BFD9-016E-4F97-85E1-36D8D4AD7E10}" destId="{DA1E79C6-D7F4-40F4-8A43-BAC89D7D6501}" srcOrd="3" destOrd="0" presId="urn:microsoft.com/office/officeart/2005/8/layout/vList2"/>
    <dgm:cxn modelId="{42613AE2-6C45-4B0B-B0E0-AFB1F5B8FE2B}" type="presParOf" srcId="{DBB7BFD9-016E-4F97-85E1-36D8D4AD7E10}" destId="{92E3D59D-5C02-4C0C-AEBA-3C403F9F312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112DDA-E3D1-4E6A-B126-072F435D1F9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D429E50-D48A-4E63-AC19-32583DE10AEB}">
      <dgm:prSet/>
      <dgm:spPr/>
      <dgm:t>
        <a:bodyPr/>
        <a:lstStyle/>
        <a:p>
          <a:r>
            <a:rPr lang="en-AU" b="1"/>
            <a:t>GP</a:t>
          </a:r>
          <a:endParaRPr lang="en-US"/>
        </a:p>
      </dgm:t>
    </dgm:pt>
    <dgm:pt modelId="{D52994E3-3ACD-418B-9E1D-259FE44DD537}" type="parTrans" cxnId="{B565FFBC-E85F-421E-A3AA-D7E70E0DC8FD}">
      <dgm:prSet/>
      <dgm:spPr/>
      <dgm:t>
        <a:bodyPr/>
        <a:lstStyle/>
        <a:p>
          <a:endParaRPr lang="en-US"/>
        </a:p>
      </dgm:t>
    </dgm:pt>
    <dgm:pt modelId="{549E5ED5-4994-4AF9-9029-67F5EFCEFA74}" type="sibTrans" cxnId="{B565FFBC-E85F-421E-A3AA-D7E70E0DC8FD}">
      <dgm:prSet/>
      <dgm:spPr/>
      <dgm:t>
        <a:bodyPr/>
        <a:lstStyle/>
        <a:p>
          <a:endParaRPr lang="en-US"/>
        </a:p>
      </dgm:t>
    </dgm:pt>
    <dgm:pt modelId="{7CF899F7-26D0-4453-B6E0-AB19100895F1}">
      <dgm:prSet/>
      <dgm:spPr/>
      <dgm:t>
        <a:bodyPr/>
        <a:lstStyle/>
        <a:p>
          <a:r>
            <a:rPr lang="en-AU" b="1"/>
            <a:t>Dietitian</a:t>
          </a:r>
          <a:endParaRPr lang="en-US"/>
        </a:p>
      </dgm:t>
    </dgm:pt>
    <dgm:pt modelId="{5946EDC9-EE5B-4CFD-A138-1D7237764383}" type="parTrans" cxnId="{5B71DEED-FB10-40B9-A2C9-43F1C548CB62}">
      <dgm:prSet/>
      <dgm:spPr/>
      <dgm:t>
        <a:bodyPr/>
        <a:lstStyle/>
        <a:p>
          <a:endParaRPr lang="en-US"/>
        </a:p>
      </dgm:t>
    </dgm:pt>
    <dgm:pt modelId="{0987EF2B-BE11-4CDD-A47D-F4BD5BF1AC61}" type="sibTrans" cxnId="{5B71DEED-FB10-40B9-A2C9-43F1C548CB62}">
      <dgm:prSet/>
      <dgm:spPr/>
      <dgm:t>
        <a:bodyPr/>
        <a:lstStyle/>
        <a:p>
          <a:endParaRPr lang="en-US"/>
        </a:p>
      </dgm:t>
    </dgm:pt>
    <dgm:pt modelId="{C59138DC-404F-4837-A40E-54CD0C9F2E03}">
      <dgm:prSet/>
      <dgm:spPr/>
      <dgm:t>
        <a:bodyPr/>
        <a:lstStyle/>
        <a:p>
          <a:r>
            <a:rPr lang="en-AU" b="1"/>
            <a:t>Occupational Therapy</a:t>
          </a:r>
          <a:endParaRPr lang="en-US"/>
        </a:p>
      </dgm:t>
    </dgm:pt>
    <dgm:pt modelId="{050BFCCA-8EF8-487C-B82C-9F835428250E}" type="parTrans" cxnId="{C8E04318-B0C1-42EC-B126-698854F8394B}">
      <dgm:prSet/>
      <dgm:spPr/>
      <dgm:t>
        <a:bodyPr/>
        <a:lstStyle/>
        <a:p>
          <a:endParaRPr lang="en-US"/>
        </a:p>
      </dgm:t>
    </dgm:pt>
    <dgm:pt modelId="{40D96210-0BBB-48AF-86BE-D34F4C7C6DDF}" type="sibTrans" cxnId="{C8E04318-B0C1-42EC-B126-698854F8394B}">
      <dgm:prSet/>
      <dgm:spPr/>
      <dgm:t>
        <a:bodyPr/>
        <a:lstStyle/>
        <a:p>
          <a:endParaRPr lang="en-US"/>
        </a:p>
      </dgm:t>
    </dgm:pt>
    <dgm:pt modelId="{D975CD98-80FD-453D-9C39-4587F3DB785F}">
      <dgm:prSet/>
      <dgm:spPr/>
      <dgm:t>
        <a:bodyPr/>
        <a:lstStyle/>
        <a:p>
          <a:r>
            <a:rPr lang="en-AU" b="1"/>
            <a:t>Physiotherapy</a:t>
          </a:r>
          <a:endParaRPr lang="en-US"/>
        </a:p>
      </dgm:t>
    </dgm:pt>
    <dgm:pt modelId="{C8FB54FE-F595-4847-A9B8-803993FA9EDD}" type="parTrans" cxnId="{02BC293B-9EC4-433B-9FBD-0832C764FE93}">
      <dgm:prSet/>
      <dgm:spPr/>
      <dgm:t>
        <a:bodyPr/>
        <a:lstStyle/>
        <a:p>
          <a:endParaRPr lang="en-US"/>
        </a:p>
      </dgm:t>
    </dgm:pt>
    <dgm:pt modelId="{B49A7F47-1F74-4FFA-876F-BA21E0033B11}" type="sibTrans" cxnId="{02BC293B-9EC4-433B-9FBD-0832C764FE93}">
      <dgm:prSet/>
      <dgm:spPr/>
      <dgm:t>
        <a:bodyPr/>
        <a:lstStyle/>
        <a:p>
          <a:endParaRPr lang="en-US"/>
        </a:p>
      </dgm:t>
    </dgm:pt>
    <dgm:pt modelId="{F5B2BF11-2552-46CC-A8C8-3D0E7DF5469D}">
      <dgm:prSet/>
      <dgm:spPr/>
      <dgm:t>
        <a:bodyPr/>
        <a:lstStyle/>
        <a:p>
          <a:r>
            <a:rPr lang="en-AU" b="1"/>
            <a:t>Wound Clinic and Infectious Disease </a:t>
          </a:r>
          <a:endParaRPr lang="en-US"/>
        </a:p>
      </dgm:t>
    </dgm:pt>
    <dgm:pt modelId="{CAF1C718-49F4-4E46-B86A-326764545988}" type="parTrans" cxnId="{212F283B-AC4D-410C-8ABF-DB945FEA07DB}">
      <dgm:prSet/>
      <dgm:spPr/>
      <dgm:t>
        <a:bodyPr/>
        <a:lstStyle/>
        <a:p>
          <a:endParaRPr lang="en-US"/>
        </a:p>
      </dgm:t>
    </dgm:pt>
    <dgm:pt modelId="{C03D2CD6-EF07-49D8-9F27-21B0284AA230}" type="sibTrans" cxnId="{212F283B-AC4D-410C-8ABF-DB945FEA07DB}">
      <dgm:prSet/>
      <dgm:spPr/>
      <dgm:t>
        <a:bodyPr/>
        <a:lstStyle/>
        <a:p>
          <a:endParaRPr lang="en-US"/>
        </a:p>
      </dgm:t>
    </dgm:pt>
    <dgm:pt modelId="{5D70E943-7090-4AE8-ACF6-5FE8D709852E}">
      <dgm:prSet/>
      <dgm:spPr/>
      <dgm:t>
        <a:bodyPr/>
        <a:lstStyle/>
        <a:p>
          <a:r>
            <a:rPr lang="en-AU" b="1"/>
            <a:t>Emergency Department</a:t>
          </a:r>
          <a:endParaRPr lang="en-US"/>
        </a:p>
      </dgm:t>
    </dgm:pt>
    <dgm:pt modelId="{597F0F49-B741-4B1F-AEF4-576648EEFF55}" type="parTrans" cxnId="{0454D752-DBCA-4F60-8078-8F85CAB9DDDD}">
      <dgm:prSet/>
      <dgm:spPr/>
      <dgm:t>
        <a:bodyPr/>
        <a:lstStyle/>
        <a:p>
          <a:endParaRPr lang="en-US"/>
        </a:p>
      </dgm:t>
    </dgm:pt>
    <dgm:pt modelId="{9FF8B3D4-DE19-44C2-9D97-9CF8BEE3069D}" type="sibTrans" cxnId="{0454D752-DBCA-4F60-8078-8F85CAB9DDDD}">
      <dgm:prSet/>
      <dgm:spPr/>
      <dgm:t>
        <a:bodyPr/>
        <a:lstStyle/>
        <a:p>
          <a:endParaRPr lang="en-US"/>
        </a:p>
      </dgm:t>
    </dgm:pt>
    <dgm:pt modelId="{FCDB2EB0-E894-4968-A427-52BFF3D91A3B}">
      <dgm:prSet/>
      <dgm:spPr/>
      <dgm:t>
        <a:bodyPr/>
        <a:lstStyle/>
        <a:p>
          <a:r>
            <a:rPr lang="en-AU" b="1"/>
            <a:t>Wound Specialist</a:t>
          </a:r>
        </a:p>
      </dgm:t>
    </dgm:pt>
    <dgm:pt modelId="{DB1FC0B5-E09A-40E3-BC07-96E0F7C0DC24}" type="parTrans" cxnId="{DF11C35C-D743-458B-B3CA-8D40C7FB2392}">
      <dgm:prSet/>
      <dgm:spPr/>
      <dgm:t>
        <a:bodyPr/>
        <a:lstStyle/>
        <a:p>
          <a:endParaRPr lang="en-AU"/>
        </a:p>
      </dgm:t>
    </dgm:pt>
    <dgm:pt modelId="{EBE49B6D-2E8C-42E3-A373-C0BD98618A22}" type="sibTrans" cxnId="{DF11C35C-D743-458B-B3CA-8D40C7FB2392}">
      <dgm:prSet/>
      <dgm:spPr/>
      <dgm:t>
        <a:bodyPr/>
        <a:lstStyle/>
        <a:p>
          <a:endParaRPr lang="en-AU"/>
        </a:p>
      </dgm:t>
    </dgm:pt>
    <dgm:pt modelId="{D3E9D273-5EB1-4151-BDB8-0D106102A98D}" type="pres">
      <dgm:prSet presAssocID="{70112DDA-E3D1-4E6A-B126-072F435D1F96}" presName="linear" presStyleCnt="0">
        <dgm:presLayoutVars>
          <dgm:animLvl val="lvl"/>
          <dgm:resizeHandles val="exact"/>
        </dgm:presLayoutVars>
      </dgm:prSet>
      <dgm:spPr/>
    </dgm:pt>
    <dgm:pt modelId="{DEE38895-BE90-4743-B4CC-3662BBA25CBA}" type="pres">
      <dgm:prSet presAssocID="{DD429E50-D48A-4E63-AC19-32583DE10AEB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BD02BC80-B637-43CB-92E9-DAA4DFB747DE}" type="pres">
      <dgm:prSet presAssocID="{549E5ED5-4994-4AF9-9029-67F5EFCEFA74}" presName="spacer" presStyleCnt="0"/>
      <dgm:spPr/>
    </dgm:pt>
    <dgm:pt modelId="{42A2714E-7F04-465B-9BFB-C1A15E5245E1}" type="pres">
      <dgm:prSet presAssocID="{7CF899F7-26D0-4453-B6E0-AB19100895F1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95DAD07C-303C-4BF5-8C50-EFC90F987CA3}" type="pres">
      <dgm:prSet presAssocID="{0987EF2B-BE11-4CDD-A47D-F4BD5BF1AC61}" presName="spacer" presStyleCnt="0"/>
      <dgm:spPr/>
    </dgm:pt>
    <dgm:pt modelId="{F91B608C-F34A-45C0-A630-E7E7E073BCE2}" type="pres">
      <dgm:prSet presAssocID="{C59138DC-404F-4837-A40E-54CD0C9F2E0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9DCF9516-E59F-4F83-B5B2-F9C91E0A7C48}" type="pres">
      <dgm:prSet presAssocID="{40D96210-0BBB-48AF-86BE-D34F4C7C6DDF}" presName="spacer" presStyleCnt="0"/>
      <dgm:spPr/>
    </dgm:pt>
    <dgm:pt modelId="{9EA3B14E-6883-489C-970A-D7F5C5F20D3A}" type="pres">
      <dgm:prSet presAssocID="{D975CD98-80FD-453D-9C39-4587F3DB785F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311F651E-A64E-4396-A38C-CDE6F0C083ED}" type="pres">
      <dgm:prSet presAssocID="{B49A7F47-1F74-4FFA-876F-BA21E0033B11}" presName="spacer" presStyleCnt="0"/>
      <dgm:spPr/>
    </dgm:pt>
    <dgm:pt modelId="{B01F8FF8-31CC-4B23-AAFE-100CED95DB19}" type="pres">
      <dgm:prSet presAssocID="{F5B2BF11-2552-46CC-A8C8-3D0E7DF5469D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B4F25C3C-C53A-4C63-8D94-8117FD237F62}" type="pres">
      <dgm:prSet presAssocID="{C03D2CD6-EF07-49D8-9F27-21B0284AA230}" presName="spacer" presStyleCnt="0"/>
      <dgm:spPr/>
    </dgm:pt>
    <dgm:pt modelId="{FD520311-A394-49F8-9692-98183511BB04}" type="pres">
      <dgm:prSet presAssocID="{FCDB2EB0-E894-4968-A427-52BFF3D91A3B}" presName="parentText" presStyleLbl="node1" presStyleIdx="5" presStyleCnt="7" custLinFactNeighborY="16531">
        <dgm:presLayoutVars>
          <dgm:chMax val="0"/>
          <dgm:bulletEnabled val="1"/>
        </dgm:presLayoutVars>
      </dgm:prSet>
      <dgm:spPr/>
    </dgm:pt>
    <dgm:pt modelId="{DDB86771-722E-4E3F-9E3E-8013127AFBA6}" type="pres">
      <dgm:prSet presAssocID="{EBE49B6D-2E8C-42E3-A373-C0BD98618A22}" presName="spacer" presStyleCnt="0"/>
      <dgm:spPr/>
    </dgm:pt>
    <dgm:pt modelId="{8FDC7C43-C199-4376-B0AA-4E36095D9260}" type="pres">
      <dgm:prSet presAssocID="{5D70E943-7090-4AE8-ACF6-5FE8D709852E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C8E04318-B0C1-42EC-B126-698854F8394B}" srcId="{70112DDA-E3D1-4E6A-B126-072F435D1F96}" destId="{C59138DC-404F-4837-A40E-54CD0C9F2E03}" srcOrd="2" destOrd="0" parTransId="{050BFCCA-8EF8-487C-B82C-9F835428250E}" sibTransId="{40D96210-0BBB-48AF-86BE-D34F4C7C6DDF}"/>
    <dgm:cxn modelId="{212F283B-AC4D-410C-8ABF-DB945FEA07DB}" srcId="{70112DDA-E3D1-4E6A-B126-072F435D1F96}" destId="{F5B2BF11-2552-46CC-A8C8-3D0E7DF5469D}" srcOrd="4" destOrd="0" parTransId="{CAF1C718-49F4-4E46-B86A-326764545988}" sibTransId="{C03D2CD6-EF07-49D8-9F27-21B0284AA230}"/>
    <dgm:cxn modelId="{02BC293B-9EC4-433B-9FBD-0832C764FE93}" srcId="{70112DDA-E3D1-4E6A-B126-072F435D1F96}" destId="{D975CD98-80FD-453D-9C39-4587F3DB785F}" srcOrd="3" destOrd="0" parTransId="{C8FB54FE-F595-4847-A9B8-803993FA9EDD}" sibTransId="{B49A7F47-1F74-4FFA-876F-BA21E0033B11}"/>
    <dgm:cxn modelId="{DF11C35C-D743-458B-B3CA-8D40C7FB2392}" srcId="{70112DDA-E3D1-4E6A-B126-072F435D1F96}" destId="{FCDB2EB0-E894-4968-A427-52BFF3D91A3B}" srcOrd="5" destOrd="0" parTransId="{DB1FC0B5-E09A-40E3-BC07-96E0F7C0DC24}" sibTransId="{EBE49B6D-2E8C-42E3-A373-C0BD98618A22}"/>
    <dgm:cxn modelId="{C055596B-3D2E-4EAD-B856-7C0B86CCDD6D}" type="presOf" srcId="{FCDB2EB0-E894-4968-A427-52BFF3D91A3B}" destId="{FD520311-A394-49F8-9692-98183511BB04}" srcOrd="0" destOrd="0" presId="urn:microsoft.com/office/officeart/2005/8/layout/vList2"/>
    <dgm:cxn modelId="{4DEBF14F-933B-4F58-A190-58E21294F4D3}" type="presOf" srcId="{F5B2BF11-2552-46CC-A8C8-3D0E7DF5469D}" destId="{B01F8FF8-31CC-4B23-AAFE-100CED95DB19}" srcOrd="0" destOrd="0" presId="urn:microsoft.com/office/officeart/2005/8/layout/vList2"/>
    <dgm:cxn modelId="{0454D752-DBCA-4F60-8078-8F85CAB9DDDD}" srcId="{70112DDA-E3D1-4E6A-B126-072F435D1F96}" destId="{5D70E943-7090-4AE8-ACF6-5FE8D709852E}" srcOrd="6" destOrd="0" parTransId="{597F0F49-B741-4B1F-AEF4-576648EEFF55}" sibTransId="{9FF8B3D4-DE19-44C2-9D97-9CF8BEE3069D}"/>
    <dgm:cxn modelId="{B565FFBC-E85F-421E-A3AA-D7E70E0DC8FD}" srcId="{70112DDA-E3D1-4E6A-B126-072F435D1F96}" destId="{DD429E50-D48A-4E63-AC19-32583DE10AEB}" srcOrd="0" destOrd="0" parTransId="{D52994E3-3ACD-418B-9E1D-259FE44DD537}" sibTransId="{549E5ED5-4994-4AF9-9029-67F5EFCEFA74}"/>
    <dgm:cxn modelId="{6D5C78CC-1D30-46EF-85E0-281F4807BD30}" type="presOf" srcId="{C59138DC-404F-4837-A40E-54CD0C9F2E03}" destId="{F91B608C-F34A-45C0-A630-E7E7E073BCE2}" srcOrd="0" destOrd="0" presId="urn:microsoft.com/office/officeart/2005/8/layout/vList2"/>
    <dgm:cxn modelId="{CC9AECD0-31DF-439F-BED1-5D05FC7AD2C9}" type="presOf" srcId="{5D70E943-7090-4AE8-ACF6-5FE8D709852E}" destId="{8FDC7C43-C199-4376-B0AA-4E36095D9260}" srcOrd="0" destOrd="0" presId="urn:microsoft.com/office/officeart/2005/8/layout/vList2"/>
    <dgm:cxn modelId="{02AD5CE3-830A-4635-9AA1-8707696092F0}" type="presOf" srcId="{7CF899F7-26D0-4453-B6E0-AB19100895F1}" destId="{42A2714E-7F04-465B-9BFB-C1A15E5245E1}" srcOrd="0" destOrd="0" presId="urn:microsoft.com/office/officeart/2005/8/layout/vList2"/>
    <dgm:cxn modelId="{254F60E4-A779-428F-B94B-F5B718DC1C27}" type="presOf" srcId="{D975CD98-80FD-453D-9C39-4587F3DB785F}" destId="{9EA3B14E-6883-489C-970A-D7F5C5F20D3A}" srcOrd="0" destOrd="0" presId="urn:microsoft.com/office/officeart/2005/8/layout/vList2"/>
    <dgm:cxn modelId="{5B71DEED-FB10-40B9-A2C9-43F1C548CB62}" srcId="{70112DDA-E3D1-4E6A-B126-072F435D1F96}" destId="{7CF899F7-26D0-4453-B6E0-AB19100895F1}" srcOrd="1" destOrd="0" parTransId="{5946EDC9-EE5B-4CFD-A138-1D7237764383}" sibTransId="{0987EF2B-BE11-4CDD-A47D-F4BD5BF1AC61}"/>
    <dgm:cxn modelId="{6AD323F4-0F1A-4BC5-AAFB-1407658D37AD}" type="presOf" srcId="{70112DDA-E3D1-4E6A-B126-072F435D1F96}" destId="{D3E9D273-5EB1-4151-BDB8-0D106102A98D}" srcOrd="0" destOrd="0" presId="urn:microsoft.com/office/officeart/2005/8/layout/vList2"/>
    <dgm:cxn modelId="{E381B5FF-424A-44EA-8975-0998632A2FF3}" type="presOf" srcId="{DD429E50-D48A-4E63-AC19-32583DE10AEB}" destId="{DEE38895-BE90-4743-B4CC-3662BBA25CBA}" srcOrd="0" destOrd="0" presId="urn:microsoft.com/office/officeart/2005/8/layout/vList2"/>
    <dgm:cxn modelId="{B0CD7C97-2338-4E27-BF7D-85E4AE4B00A5}" type="presParOf" srcId="{D3E9D273-5EB1-4151-BDB8-0D106102A98D}" destId="{DEE38895-BE90-4743-B4CC-3662BBA25CBA}" srcOrd="0" destOrd="0" presId="urn:microsoft.com/office/officeart/2005/8/layout/vList2"/>
    <dgm:cxn modelId="{6548D230-2602-4766-B49F-959779F8F309}" type="presParOf" srcId="{D3E9D273-5EB1-4151-BDB8-0D106102A98D}" destId="{BD02BC80-B637-43CB-92E9-DAA4DFB747DE}" srcOrd="1" destOrd="0" presId="urn:microsoft.com/office/officeart/2005/8/layout/vList2"/>
    <dgm:cxn modelId="{0E3733F1-C72E-4023-B5CC-DE480E0C0FDC}" type="presParOf" srcId="{D3E9D273-5EB1-4151-BDB8-0D106102A98D}" destId="{42A2714E-7F04-465B-9BFB-C1A15E5245E1}" srcOrd="2" destOrd="0" presId="urn:microsoft.com/office/officeart/2005/8/layout/vList2"/>
    <dgm:cxn modelId="{E020F079-7DFF-4975-A10B-50C4607108B8}" type="presParOf" srcId="{D3E9D273-5EB1-4151-BDB8-0D106102A98D}" destId="{95DAD07C-303C-4BF5-8C50-EFC90F987CA3}" srcOrd="3" destOrd="0" presId="urn:microsoft.com/office/officeart/2005/8/layout/vList2"/>
    <dgm:cxn modelId="{054C5F6A-C710-4F47-A325-E1FCAFCE8024}" type="presParOf" srcId="{D3E9D273-5EB1-4151-BDB8-0D106102A98D}" destId="{F91B608C-F34A-45C0-A630-E7E7E073BCE2}" srcOrd="4" destOrd="0" presId="urn:microsoft.com/office/officeart/2005/8/layout/vList2"/>
    <dgm:cxn modelId="{3AD818A7-293F-45BA-BD84-6891274D4AFD}" type="presParOf" srcId="{D3E9D273-5EB1-4151-BDB8-0D106102A98D}" destId="{9DCF9516-E59F-4F83-B5B2-F9C91E0A7C48}" srcOrd="5" destOrd="0" presId="urn:microsoft.com/office/officeart/2005/8/layout/vList2"/>
    <dgm:cxn modelId="{C12D41D3-0E0F-458A-A0BE-D1732F116A23}" type="presParOf" srcId="{D3E9D273-5EB1-4151-BDB8-0D106102A98D}" destId="{9EA3B14E-6883-489C-970A-D7F5C5F20D3A}" srcOrd="6" destOrd="0" presId="urn:microsoft.com/office/officeart/2005/8/layout/vList2"/>
    <dgm:cxn modelId="{E0FE9E09-F907-4E86-A9B3-B2FC52269A60}" type="presParOf" srcId="{D3E9D273-5EB1-4151-BDB8-0D106102A98D}" destId="{311F651E-A64E-4396-A38C-CDE6F0C083ED}" srcOrd="7" destOrd="0" presId="urn:microsoft.com/office/officeart/2005/8/layout/vList2"/>
    <dgm:cxn modelId="{00EBE6B1-9E5B-4300-BDDB-01CE68B7E0CE}" type="presParOf" srcId="{D3E9D273-5EB1-4151-BDB8-0D106102A98D}" destId="{B01F8FF8-31CC-4B23-AAFE-100CED95DB19}" srcOrd="8" destOrd="0" presId="urn:microsoft.com/office/officeart/2005/8/layout/vList2"/>
    <dgm:cxn modelId="{873452B8-0177-4D33-8C8C-132025CD60E1}" type="presParOf" srcId="{D3E9D273-5EB1-4151-BDB8-0D106102A98D}" destId="{B4F25C3C-C53A-4C63-8D94-8117FD237F62}" srcOrd="9" destOrd="0" presId="urn:microsoft.com/office/officeart/2005/8/layout/vList2"/>
    <dgm:cxn modelId="{3432841E-F3A5-4627-8A60-A717D966A9A3}" type="presParOf" srcId="{D3E9D273-5EB1-4151-BDB8-0D106102A98D}" destId="{FD520311-A394-49F8-9692-98183511BB04}" srcOrd="10" destOrd="0" presId="urn:microsoft.com/office/officeart/2005/8/layout/vList2"/>
    <dgm:cxn modelId="{76BCFAE3-E558-41A7-B04D-2D1B69B10A08}" type="presParOf" srcId="{D3E9D273-5EB1-4151-BDB8-0D106102A98D}" destId="{DDB86771-722E-4E3F-9E3E-8013127AFBA6}" srcOrd="11" destOrd="0" presId="urn:microsoft.com/office/officeart/2005/8/layout/vList2"/>
    <dgm:cxn modelId="{8203D8ED-035B-47D1-AE69-62AB9C17E6FE}" type="presParOf" srcId="{D3E9D273-5EB1-4151-BDB8-0D106102A98D}" destId="{8FDC7C43-C199-4376-B0AA-4E36095D926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14FCD63-0E84-4E44-A4F9-F56CFC77631D}" type="doc">
      <dgm:prSet loTypeId="urn:microsoft.com/office/officeart/2024/layout/HorizontalActionLis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0F4AB58-502B-47C7-AE04-A476C62B4F93}">
      <dgm:prSet/>
      <dgm:spPr/>
      <dgm:t>
        <a:bodyPr/>
        <a:lstStyle/>
        <a:p>
          <a:r>
            <a:rPr lang="en-AU" b="1" dirty="0"/>
            <a:t>Nurses</a:t>
          </a:r>
          <a:endParaRPr lang="en-US" dirty="0"/>
        </a:p>
      </dgm:t>
    </dgm:pt>
    <dgm:pt modelId="{E657669A-2DA2-4519-89F8-8C21398CA016}" type="parTrans" cxnId="{E2C51032-FDF2-4CAD-826F-4885A1B12818}">
      <dgm:prSet/>
      <dgm:spPr/>
      <dgm:t>
        <a:bodyPr/>
        <a:lstStyle/>
        <a:p>
          <a:endParaRPr lang="en-US"/>
        </a:p>
      </dgm:t>
    </dgm:pt>
    <dgm:pt modelId="{D46EBB9C-E756-402E-944D-2DAFBC2735D8}" type="sibTrans" cxnId="{E2C51032-FDF2-4CAD-826F-4885A1B12818}">
      <dgm:prSet/>
      <dgm:spPr/>
      <dgm:t>
        <a:bodyPr/>
        <a:lstStyle/>
        <a:p>
          <a:endParaRPr lang="en-US"/>
        </a:p>
      </dgm:t>
    </dgm:pt>
    <dgm:pt modelId="{D7A31548-E8E6-4FEE-A307-630DC99A3AE6}">
      <dgm:prSet custT="1"/>
      <dgm:spPr/>
      <dgm:t>
        <a:bodyPr/>
        <a:lstStyle/>
        <a:p>
          <a:pPr>
            <a:buNone/>
          </a:pPr>
          <a:r>
            <a:rPr lang="en-AU" sz="1800" b="1" dirty="0"/>
            <a:t>Anisha Adhikari</a:t>
          </a:r>
          <a:endParaRPr lang="en-US" sz="1800" dirty="0"/>
        </a:p>
      </dgm:t>
    </dgm:pt>
    <dgm:pt modelId="{BA46D38D-7A6A-4AC1-99FF-DAA33F711C2F}" type="parTrans" cxnId="{A55B0369-010E-4B0C-AA24-DF615CD71D0B}">
      <dgm:prSet/>
      <dgm:spPr/>
      <dgm:t>
        <a:bodyPr/>
        <a:lstStyle/>
        <a:p>
          <a:endParaRPr lang="en-US"/>
        </a:p>
      </dgm:t>
    </dgm:pt>
    <dgm:pt modelId="{24DF14BA-8D2C-48C8-8311-50188CF40917}" type="sibTrans" cxnId="{A55B0369-010E-4B0C-AA24-DF615CD71D0B}">
      <dgm:prSet/>
      <dgm:spPr/>
      <dgm:t>
        <a:bodyPr/>
        <a:lstStyle/>
        <a:p>
          <a:endParaRPr lang="en-US"/>
        </a:p>
      </dgm:t>
    </dgm:pt>
    <dgm:pt modelId="{C48B4FE3-4F39-4D4A-AB42-B6866D593828}">
      <dgm:prSet custT="1"/>
      <dgm:spPr/>
      <dgm:t>
        <a:bodyPr/>
        <a:lstStyle/>
        <a:p>
          <a:pPr>
            <a:buNone/>
          </a:pPr>
          <a:r>
            <a:rPr lang="en-US" sz="1800" b="1" dirty="0"/>
            <a:t>Bindu Mali</a:t>
          </a:r>
        </a:p>
      </dgm:t>
    </dgm:pt>
    <dgm:pt modelId="{2F90BA14-F8BA-45E9-8B26-4A5D619F3B55}" type="parTrans" cxnId="{1C66CDEC-A7CE-402F-8166-E66983012EE6}">
      <dgm:prSet/>
      <dgm:spPr/>
      <dgm:t>
        <a:bodyPr/>
        <a:lstStyle/>
        <a:p>
          <a:endParaRPr lang="en-US"/>
        </a:p>
      </dgm:t>
    </dgm:pt>
    <dgm:pt modelId="{DACE4BD0-CA83-4711-9FD9-2573372F38CE}" type="sibTrans" cxnId="{1C66CDEC-A7CE-402F-8166-E66983012EE6}">
      <dgm:prSet/>
      <dgm:spPr/>
      <dgm:t>
        <a:bodyPr/>
        <a:lstStyle/>
        <a:p>
          <a:endParaRPr lang="en-US"/>
        </a:p>
      </dgm:t>
    </dgm:pt>
    <dgm:pt modelId="{4E9E029C-9803-468C-9E2D-3AA1135117C8}">
      <dgm:prSet custT="1"/>
      <dgm:spPr/>
      <dgm:t>
        <a:bodyPr/>
        <a:lstStyle/>
        <a:p>
          <a:pPr>
            <a:buNone/>
          </a:pPr>
          <a:r>
            <a:rPr lang="en-AU" sz="1800" b="1" dirty="0"/>
            <a:t>Bishnu </a:t>
          </a:r>
          <a:r>
            <a:rPr lang="en-AU" sz="1800" b="1" dirty="0" err="1"/>
            <a:t>Shyanbo</a:t>
          </a:r>
          <a:endParaRPr lang="en-US" sz="1800" dirty="0"/>
        </a:p>
      </dgm:t>
    </dgm:pt>
    <dgm:pt modelId="{6D8F7945-6C14-493F-A9DE-54A0E0A72564}" type="parTrans" cxnId="{2437E9B7-F09E-42A1-9FE4-4DA72702F815}">
      <dgm:prSet/>
      <dgm:spPr/>
      <dgm:t>
        <a:bodyPr/>
        <a:lstStyle/>
        <a:p>
          <a:endParaRPr lang="en-US"/>
        </a:p>
      </dgm:t>
    </dgm:pt>
    <dgm:pt modelId="{5A51CC14-55A1-415A-9D0D-7C71EE833738}" type="sibTrans" cxnId="{2437E9B7-F09E-42A1-9FE4-4DA72702F815}">
      <dgm:prSet/>
      <dgm:spPr/>
      <dgm:t>
        <a:bodyPr/>
        <a:lstStyle/>
        <a:p>
          <a:endParaRPr lang="en-US"/>
        </a:p>
      </dgm:t>
    </dgm:pt>
    <dgm:pt modelId="{CF369AA6-2EA8-4435-9878-9BF3ED0CD2EC}">
      <dgm:prSet custT="1"/>
      <dgm:spPr/>
      <dgm:t>
        <a:bodyPr/>
        <a:lstStyle/>
        <a:p>
          <a:pPr>
            <a:buNone/>
          </a:pPr>
          <a:r>
            <a:rPr lang="en-AU" sz="1800" b="1" dirty="0"/>
            <a:t>Dikshya Rai</a:t>
          </a:r>
          <a:endParaRPr lang="en-US" sz="1800" dirty="0"/>
        </a:p>
      </dgm:t>
    </dgm:pt>
    <dgm:pt modelId="{79821B6F-9642-43ED-AD77-8BEF1F4B668C}" type="parTrans" cxnId="{B14B5489-81DE-4129-82EA-031D2E332A0D}">
      <dgm:prSet/>
      <dgm:spPr/>
      <dgm:t>
        <a:bodyPr/>
        <a:lstStyle/>
        <a:p>
          <a:endParaRPr lang="en-US"/>
        </a:p>
      </dgm:t>
    </dgm:pt>
    <dgm:pt modelId="{5A9135B9-9250-4289-9FDD-4CF7E904F000}" type="sibTrans" cxnId="{B14B5489-81DE-4129-82EA-031D2E332A0D}">
      <dgm:prSet/>
      <dgm:spPr/>
      <dgm:t>
        <a:bodyPr/>
        <a:lstStyle/>
        <a:p>
          <a:endParaRPr lang="en-US"/>
        </a:p>
      </dgm:t>
    </dgm:pt>
    <dgm:pt modelId="{033A144C-C06B-4684-9044-6CA4A2C19588}">
      <dgm:prSet custT="1"/>
      <dgm:spPr/>
      <dgm:t>
        <a:bodyPr/>
        <a:lstStyle/>
        <a:p>
          <a:pPr>
            <a:buNone/>
          </a:pPr>
          <a:r>
            <a:rPr lang="en-AU" sz="1800" b="1" dirty="0"/>
            <a:t>Jin Song</a:t>
          </a:r>
          <a:endParaRPr lang="en-US" sz="1800" dirty="0"/>
        </a:p>
      </dgm:t>
    </dgm:pt>
    <dgm:pt modelId="{1A0E5A12-64C8-4D99-9401-BFFCD4448125}" type="parTrans" cxnId="{9F36E963-F0B1-47E6-9923-96A4133694CD}">
      <dgm:prSet/>
      <dgm:spPr/>
      <dgm:t>
        <a:bodyPr/>
        <a:lstStyle/>
        <a:p>
          <a:endParaRPr lang="en-US"/>
        </a:p>
      </dgm:t>
    </dgm:pt>
    <dgm:pt modelId="{2C7D301D-1E79-4528-A903-2DC8DF79586E}" type="sibTrans" cxnId="{9F36E963-F0B1-47E6-9923-96A4133694CD}">
      <dgm:prSet/>
      <dgm:spPr/>
      <dgm:t>
        <a:bodyPr/>
        <a:lstStyle/>
        <a:p>
          <a:endParaRPr lang="en-US"/>
        </a:p>
      </dgm:t>
    </dgm:pt>
    <dgm:pt modelId="{3578C20C-7FAA-4E34-BF10-F313F3C78A4A}">
      <dgm:prSet custT="1"/>
      <dgm:spPr/>
      <dgm:t>
        <a:bodyPr/>
        <a:lstStyle/>
        <a:p>
          <a:pPr>
            <a:buNone/>
          </a:pPr>
          <a:r>
            <a:rPr lang="en-AU" sz="1800" b="1" dirty="0"/>
            <a:t>Kanchan Mahat</a:t>
          </a:r>
          <a:endParaRPr lang="en-US" sz="1800" dirty="0"/>
        </a:p>
      </dgm:t>
    </dgm:pt>
    <dgm:pt modelId="{DFA25BE5-6794-4CB9-8982-0B58141A8929}" type="parTrans" cxnId="{0865B828-01F3-4395-9458-60CAD8CE1FD1}">
      <dgm:prSet/>
      <dgm:spPr/>
      <dgm:t>
        <a:bodyPr/>
        <a:lstStyle/>
        <a:p>
          <a:endParaRPr lang="en-US"/>
        </a:p>
      </dgm:t>
    </dgm:pt>
    <dgm:pt modelId="{D0485569-642B-4323-A675-25C93BA0E0A5}" type="sibTrans" cxnId="{0865B828-01F3-4395-9458-60CAD8CE1FD1}">
      <dgm:prSet/>
      <dgm:spPr/>
      <dgm:t>
        <a:bodyPr/>
        <a:lstStyle/>
        <a:p>
          <a:endParaRPr lang="en-US"/>
        </a:p>
      </dgm:t>
    </dgm:pt>
    <dgm:pt modelId="{2F4E4C1C-276C-4084-89D2-75EF7F74F025}">
      <dgm:prSet custT="1"/>
      <dgm:spPr/>
      <dgm:t>
        <a:bodyPr/>
        <a:lstStyle/>
        <a:p>
          <a:pPr>
            <a:buNone/>
          </a:pPr>
          <a:r>
            <a:rPr lang="en-AU" sz="1800" b="1" dirty="0"/>
            <a:t>Purum Go</a:t>
          </a:r>
          <a:endParaRPr lang="en-US" sz="1800" dirty="0"/>
        </a:p>
      </dgm:t>
    </dgm:pt>
    <dgm:pt modelId="{DD019CB5-6BF2-4A03-A1B4-3036798D2CFC}" type="parTrans" cxnId="{4DF4CC23-9F46-4564-A2B6-28C62BEFBF1C}">
      <dgm:prSet/>
      <dgm:spPr/>
      <dgm:t>
        <a:bodyPr/>
        <a:lstStyle/>
        <a:p>
          <a:endParaRPr lang="en-US"/>
        </a:p>
      </dgm:t>
    </dgm:pt>
    <dgm:pt modelId="{ABCA423F-12D6-4EA5-9FE8-ED00718B0E4B}" type="sibTrans" cxnId="{4DF4CC23-9F46-4564-A2B6-28C62BEFBF1C}">
      <dgm:prSet/>
      <dgm:spPr/>
      <dgm:t>
        <a:bodyPr/>
        <a:lstStyle/>
        <a:p>
          <a:endParaRPr lang="en-US"/>
        </a:p>
      </dgm:t>
    </dgm:pt>
    <dgm:pt modelId="{0D8935E6-4657-4C2D-B964-B0F4824E58E5}">
      <dgm:prSet custT="1"/>
      <dgm:spPr/>
      <dgm:t>
        <a:bodyPr/>
        <a:lstStyle/>
        <a:p>
          <a:pPr>
            <a:buNone/>
          </a:pPr>
          <a:r>
            <a:rPr lang="en-AU" sz="1800" b="1" dirty="0"/>
            <a:t>Seema Malla</a:t>
          </a:r>
          <a:endParaRPr lang="en-US" sz="1800" dirty="0"/>
        </a:p>
      </dgm:t>
    </dgm:pt>
    <dgm:pt modelId="{F0F8AD9F-F577-422F-8139-AE5D8B336ACF}" type="parTrans" cxnId="{7442BF0B-0933-4CD4-91D2-D9D028319519}">
      <dgm:prSet/>
      <dgm:spPr/>
      <dgm:t>
        <a:bodyPr/>
        <a:lstStyle/>
        <a:p>
          <a:endParaRPr lang="en-US"/>
        </a:p>
      </dgm:t>
    </dgm:pt>
    <dgm:pt modelId="{D6C74EAC-8246-42F0-9FE1-EE127EC8B8D8}" type="sibTrans" cxnId="{7442BF0B-0933-4CD4-91D2-D9D028319519}">
      <dgm:prSet/>
      <dgm:spPr/>
      <dgm:t>
        <a:bodyPr/>
        <a:lstStyle/>
        <a:p>
          <a:endParaRPr lang="en-US"/>
        </a:p>
      </dgm:t>
    </dgm:pt>
    <dgm:pt modelId="{E2E1EDF5-419A-4767-9E45-55E888B2CE4E}">
      <dgm:prSet custT="1"/>
      <dgm:spPr/>
      <dgm:t>
        <a:bodyPr/>
        <a:lstStyle/>
        <a:p>
          <a:pPr>
            <a:buNone/>
          </a:pPr>
          <a:r>
            <a:rPr lang="en-AU" sz="1800" b="1" dirty="0"/>
            <a:t>Johua Jang</a:t>
          </a:r>
          <a:endParaRPr lang="en-US" sz="1800" dirty="0"/>
        </a:p>
      </dgm:t>
    </dgm:pt>
    <dgm:pt modelId="{E3D3513E-4367-4E67-8568-71C9451E372E}" type="parTrans" cxnId="{C9220CB7-7C5F-4F06-83FC-44AA51DBB3B5}">
      <dgm:prSet/>
      <dgm:spPr/>
      <dgm:t>
        <a:bodyPr/>
        <a:lstStyle/>
        <a:p>
          <a:endParaRPr lang="en-US"/>
        </a:p>
      </dgm:t>
    </dgm:pt>
    <dgm:pt modelId="{0D0C32DD-3211-4079-9BEA-674D650FF5C7}" type="sibTrans" cxnId="{C9220CB7-7C5F-4F06-83FC-44AA51DBB3B5}">
      <dgm:prSet/>
      <dgm:spPr/>
      <dgm:t>
        <a:bodyPr/>
        <a:lstStyle/>
        <a:p>
          <a:endParaRPr lang="en-US"/>
        </a:p>
      </dgm:t>
    </dgm:pt>
    <dgm:pt modelId="{23D001E5-53B0-414E-BB8D-24B4361D050F}">
      <dgm:prSet custT="1"/>
      <dgm:spPr/>
      <dgm:t>
        <a:bodyPr/>
        <a:lstStyle/>
        <a:p>
          <a:pPr>
            <a:buNone/>
          </a:pPr>
          <a:r>
            <a:rPr lang="en-AU" sz="1800" b="1" dirty="0"/>
            <a:t>Amita Joshi</a:t>
          </a:r>
          <a:endParaRPr lang="en-US" sz="1800" dirty="0"/>
        </a:p>
      </dgm:t>
    </dgm:pt>
    <dgm:pt modelId="{B6BAD075-C5FD-42E7-B60E-5D1DDF1CA98C}" type="parTrans" cxnId="{D5BA8669-FF93-4268-927E-8D5F45F0ADBF}">
      <dgm:prSet/>
      <dgm:spPr/>
      <dgm:t>
        <a:bodyPr/>
        <a:lstStyle/>
        <a:p>
          <a:endParaRPr lang="en-AU"/>
        </a:p>
      </dgm:t>
    </dgm:pt>
    <dgm:pt modelId="{8EF9399E-FB82-45D3-B6BD-77ACB6323297}" type="sibTrans" cxnId="{D5BA8669-FF93-4268-927E-8D5F45F0ADBF}">
      <dgm:prSet/>
      <dgm:spPr/>
      <dgm:t>
        <a:bodyPr/>
        <a:lstStyle/>
        <a:p>
          <a:endParaRPr lang="en-AU"/>
        </a:p>
      </dgm:t>
    </dgm:pt>
    <dgm:pt modelId="{E67482F1-17F6-40F3-B376-3107CCCF40D0}">
      <dgm:prSet/>
      <dgm:spPr/>
      <dgm:t>
        <a:bodyPr/>
        <a:lstStyle/>
        <a:p>
          <a:r>
            <a:rPr lang="en-US" dirty="0"/>
            <a:t>Carers</a:t>
          </a:r>
        </a:p>
      </dgm:t>
    </dgm:pt>
    <dgm:pt modelId="{12B6FA8B-22FE-4213-8785-B137686B06ED}" type="parTrans" cxnId="{B0846715-7D34-4BBC-ABA9-92DF5DF3E002}">
      <dgm:prSet/>
      <dgm:spPr/>
      <dgm:t>
        <a:bodyPr/>
        <a:lstStyle/>
        <a:p>
          <a:endParaRPr lang="en-AU"/>
        </a:p>
      </dgm:t>
    </dgm:pt>
    <dgm:pt modelId="{101F5DB8-632C-49DE-A967-712FF1864E33}" type="sibTrans" cxnId="{B0846715-7D34-4BBC-ABA9-92DF5DF3E002}">
      <dgm:prSet/>
      <dgm:spPr/>
      <dgm:t>
        <a:bodyPr/>
        <a:lstStyle/>
        <a:p>
          <a:endParaRPr lang="en-AU"/>
        </a:p>
      </dgm:t>
    </dgm:pt>
    <dgm:pt modelId="{FCABA9A7-3E99-4645-8613-A1E6BE51A6AF}">
      <dgm:prSet/>
      <dgm:spPr/>
      <dgm:t>
        <a:bodyPr/>
        <a:lstStyle/>
        <a:p>
          <a:pPr>
            <a:buNone/>
          </a:pPr>
          <a:r>
            <a:rPr lang="en-AU" b="1" i="0" dirty="0"/>
            <a:t>Manisha Kandel</a:t>
          </a:r>
          <a:endParaRPr lang="en-US" b="1" dirty="0"/>
        </a:p>
      </dgm:t>
    </dgm:pt>
    <dgm:pt modelId="{314DB853-DE9B-4DDE-997C-B0A31C8B63CB}" type="parTrans" cxnId="{2CA60511-A405-4903-A55D-4FA69B7A18CE}">
      <dgm:prSet/>
      <dgm:spPr/>
      <dgm:t>
        <a:bodyPr/>
        <a:lstStyle/>
        <a:p>
          <a:endParaRPr lang="en-AU"/>
        </a:p>
      </dgm:t>
    </dgm:pt>
    <dgm:pt modelId="{31541DF5-850D-40DD-82A7-56102B38D336}" type="sibTrans" cxnId="{2CA60511-A405-4903-A55D-4FA69B7A18CE}">
      <dgm:prSet/>
      <dgm:spPr/>
      <dgm:t>
        <a:bodyPr/>
        <a:lstStyle/>
        <a:p>
          <a:endParaRPr lang="en-AU"/>
        </a:p>
      </dgm:t>
    </dgm:pt>
    <dgm:pt modelId="{0CA0EFF0-7029-4F3D-8E0D-172FFD06E1A5}">
      <dgm:prSet/>
      <dgm:spPr/>
      <dgm:t>
        <a:bodyPr/>
        <a:lstStyle/>
        <a:p>
          <a:pPr>
            <a:buNone/>
          </a:pPr>
          <a:r>
            <a:rPr lang="en-AU" b="1" i="0" dirty="0"/>
            <a:t>Ritika Khatri</a:t>
          </a:r>
        </a:p>
      </dgm:t>
    </dgm:pt>
    <dgm:pt modelId="{49B7EBEB-722C-440C-AFEF-77AA9DF74B58}" type="parTrans" cxnId="{6C311FCD-0411-4801-878D-5B81220B22D8}">
      <dgm:prSet/>
      <dgm:spPr/>
      <dgm:t>
        <a:bodyPr/>
        <a:lstStyle/>
        <a:p>
          <a:endParaRPr lang="en-AU"/>
        </a:p>
      </dgm:t>
    </dgm:pt>
    <dgm:pt modelId="{88657E9A-8BA9-4982-9E16-DE7056CA5F4C}" type="sibTrans" cxnId="{6C311FCD-0411-4801-878D-5B81220B22D8}">
      <dgm:prSet/>
      <dgm:spPr/>
      <dgm:t>
        <a:bodyPr/>
        <a:lstStyle/>
        <a:p>
          <a:endParaRPr lang="en-AU"/>
        </a:p>
      </dgm:t>
    </dgm:pt>
    <dgm:pt modelId="{2DED4D0E-1AD4-41BA-B08C-D4870EA3943E}">
      <dgm:prSet/>
      <dgm:spPr/>
      <dgm:t>
        <a:bodyPr/>
        <a:lstStyle/>
        <a:p>
          <a:pPr>
            <a:buNone/>
          </a:pPr>
          <a:r>
            <a:rPr lang="en-AU" b="1" i="0" dirty="0"/>
            <a:t>Tania Blundell</a:t>
          </a:r>
        </a:p>
      </dgm:t>
    </dgm:pt>
    <dgm:pt modelId="{0B4AAF15-8D58-42B5-B241-FFBFAB995687}" type="parTrans" cxnId="{D9B799C5-EB48-4D97-84B2-4B1319D9B203}">
      <dgm:prSet/>
      <dgm:spPr/>
      <dgm:t>
        <a:bodyPr/>
        <a:lstStyle/>
        <a:p>
          <a:endParaRPr lang="en-AU"/>
        </a:p>
      </dgm:t>
    </dgm:pt>
    <dgm:pt modelId="{D06C0A7A-27EE-4587-B917-637CE6ED5DE0}" type="sibTrans" cxnId="{D9B799C5-EB48-4D97-84B2-4B1319D9B203}">
      <dgm:prSet/>
      <dgm:spPr/>
      <dgm:t>
        <a:bodyPr/>
        <a:lstStyle/>
        <a:p>
          <a:endParaRPr lang="en-AU"/>
        </a:p>
      </dgm:t>
    </dgm:pt>
    <dgm:pt modelId="{9F717902-6371-4859-9749-12A04D58E549}">
      <dgm:prSet/>
      <dgm:spPr/>
      <dgm:t>
        <a:bodyPr/>
        <a:lstStyle/>
        <a:p>
          <a:pPr>
            <a:buNone/>
          </a:pPr>
          <a:r>
            <a:rPr lang="en-AU" b="1" i="0" dirty="0"/>
            <a:t>Joyce Manero</a:t>
          </a:r>
        </a:p>
      </dgm:t>
    </dgm:pt>
    <dgm:pt modelId="{4AA65E6A-38AA-4EFE-B2F7-481B32373A2A}" type="parTrans" cxnId="{6506A7CF-4707-4CE5-B225-F7651EDE75FC}">
      <dgm:prSet/>
      <dgm:spPr/>
      <dgm:t>
        <a:bodyPr/>
        <a:lstStyle/>
        <a:p>
          <a:endParaRPr lang="en-AU"/>
        </a:p>
      </dgm:t>
    </dgm:pt>
    <dgm:pt modelId="{3539DDF7-37B4-44C7-BB63-2DBD39F47904}" type="sibTrans" cxnId="{6506A7CF-4707-4CE5-B225-F7651EDE75FC}">
      <dgm:prSet/>
      <dgm:spPr/>
      <dgm:t>
        <a:bodyPr/>
        <a:lstStyle/>
        <a:p>
          <a:endParaRPr lang="en-AU"/>
        </a:p>
      </dgm:t>
    </dgm:pt>
    <dgm:pt modelId="{117151AF-1CFE-4C1E-9A63-7081620286A6}">
      <dgm:prSet/>
      <dgm:spPr/>
      <dgm:t>
        <a:bodyPr/>
        <a:lstStyle/>
        <a:p>
          <a:pPr>
            <a:buNone/>
          </a:pPr>
          <a:r>
            <a:rPr lang="en-AU" b="1" i="0"/>
            <a:t>Greg White</a:t>
          </a:r>
          <a:endParaRPr lang="en-AU" b="1" i="0" dirty="0"/>
        </a:p>
      </dgm:t>
    </dgm:pt>
    <dgm:pt modelId="{7F5D295A-5690-4E16-877B-57F6EF292096}" type="parTrans" cxnId="{260B68EC-70F6-4555-8BB8-0A5B941B6660}">
      <dgm:prSet/>
      <dgm:spPr/>
      <dgm:t>
        <a:bodyPr/>
        <a:lstStyle/>
        <a:p>
          <a:endParaRPr lang="en-AU"/>
        </a:p>
      </dgm:t>
    </dgm:pt>
    <dgm:pt modelId="{EC75EA15-2F3D-43D3-8E42-E72145F5BEFB}" type="sibTrans" cxnId="{260B68EC-70F6-4555-8BB8-0A5B941B6660}">
      <dgm:prSet/>
      <dgm:spPr/>
      <dgm:t>
        <a:bodyPr/>
        <a:lstStyle/>
        <a:p>
          <a:endParaRPr lang="en-AU"/>
        </a:p>
      </dgm:t>
    </dgm:pt>
    <dgm:pt modelId="{DE49865D-4CDA-4252-847A-182568F38BED}" type="pres">
      <dgm:prSet presAssocID="{414FCD63-0E84-4E44-A4F9-F56CFC77631D}" presName="Name0" presStyleCnt="0">
        <dgm:presLayoutVars>
          <dgm:dir/>
          <dgm:animLvl val="lvl"/>
          <dgm:resizeHandles val="exact"/>
        </dgm:presLayoutVars>
      </dgm:prSet>
      <dgm:spPr/>
    </dgm:pt>
    <dgm:pt modelId="{E3C7F93A-1458-478D-BEB3-884A7FC84E39}" type="pres">
      <dgm:prSet presAssocID="{10F4AB58-502B-47C7-AE04-A476C62B4F93}" presName="composite" presStyleCnt="0"/>
      <dgm:spPr/>
    </dgm:pt>
    <dgm:pt modelId="{8BA60D0E-3211-4D44-BDAA-2F419180B44F}" type="pres">
      <dgm:prSet presAssocID="{10F4AB58-502B-47C7-AE04-A476C62B4F93}" presName="parTx" presStyleLbl="alignNode1" presStyleIdx="0" presStyleCnt="2">
        <dgm:presLayoutVars>
          <dgm:chMax val="0"/>
          <dgm:chPref val="0"/>
        </dgm:presLayoutVars>
      </dgm:prSet>
      <dgm:spPr/>
    </dgm:pt>
    <dgm:pt modelId="{C9453F4F-E738-439F-9C00-F0C970716E4E}" type="pres">
      <dgm:prSet presAssocID="{10F4AB58-502B-47C7-AE04-A476C62B4F93}" presName="bgOutline" presStyleLbl="fgAcc1" presStyleIdx="0" presStyleCnt="2">
        <dgm:presLayoutVars>
          <dgm:bulletEnabled/>
        </dgm:presLayoutVars>
      </dgm:prSet>
      <dgm:spPr/>
    </dgm:pt>
    <dgm:pt modelId="{3F064561-6019-46F6-88AA-5CB72C1906FE}" type="pres">
      <dgm:prSet presAssocID="{D46EBB9C-E756-402E-944D-2DAFBC2735D8}" presName="space" presStyleCnt="0"/>
      <dgm:spPr/>
    </dgm:pt>
    <dgm:pt modelId="{A4553F64-150A-4F98-A83A-0F93C3648570}" type="pres">
      <dgm:prSet presAssocID="{E67482F1-17F6-40F3-B376-3107CCCF40D0}" presName="composite" presStyleCnt="0"/>
      <dgm:spPr/>
    </dgm:pt>
    <dgm:pt modelId="{1B12262C-6CA5-4213-B95D-3ECF285C7CC3}" type="pres">
      <dgm:prSet presAssocID="{E67482F1-17F6-40F3-B376-3107CCCF40D0}" presName="parTx" presStyleLbl="alignNode1" presStyleIdx="1" presStyleCnt="2">
        <dgm:presLayoutVars>
          <dgm:chMax val="0"/>
          <dgm:chPref val="0"/>
        </dgm:presLayoutVars>
      </dgm:prSet>
      <dgm:spPr/>
    </dgm:pt>
    <dgm:pt modelId="{B57F71E1-850D-406A-B212-F976D9281B20}" type="pres">
      <dgm:prSet presAssocID="{E67482F1-17F6-40F3-B376-3107CCCF40D0}" presName="bgOutline" presStyleLbl="fgAcc1" presStyleIdx="1" presStyleCnt="2">
        <dgm:presLayoutVars>
          <dgm:bulletEnabled/>
        </dgm:presLayoutVars>
      </dgm:prSet>
      <dgm:spPr/>
    </dgm:pt>
  </dgm:ptLst>
  <dgm:cxnLst>
    <dgm:cxn modelId="{7442BF0B-0933-4CD4-91D2-D9D028319519}" srcId="{10F4AB58-502B-47C7-AE04-A476C62B4F93}" destId="{0D8935E6-4657-4C2D-B964-B0F4824E58E5}" srcOrd="8" destOrd="0" parTransId="{F0F8AD9F-F577-422F-8139-AE5D8B336ACF}" sibTransId="{D6C74EAC-8246-42F0-9FE1-EE127EC8B8D8}"/>
    <dgm:cxn modelId="{2CA60511-A405-4903-A55D-4FA69B7A18CE}" srcId="{E67482F1-17F6-40F3-B376-3107CCCF40D0}" destId="{FCABA9A7-3E99-4645-8613-A1E6BE51A6AF}" srcOrd="0" destOrd="0" parTransId="{314DB853-DE9B-4DDE-997C-B0A31C8B63CB}" sibTransId="{31541DF5-850D-40DD-82A7-56102B38D336}"/>
    <dgm:cxn modelId="{B0846715-7D34-4BBC-ABA9-92DF5DF3E002}" srcId="{414FCD63-0E84-4E44-A4F9-F56CFC77631D}" destId="{E67482F1-17F6-40F3-B376-3107CCCF40D0}" srcOrd="1" destOrd="0" parTransId="{12B6FA8B-22FE-4213-8785-B137686B06ED}" sibTransId="{101F5DB8-632C-49DE-A967-712FF1864E33}"/>
    <dgm:cxn modelId="{9967F91B-337D-41E6-AD42-A37CEA5FADDB}" type="presOf" srcId="{0D8935E6-4657-4C2D-B964-B0F4824E58E5}" destId="{C9453F4F-E738-439F-9C00-F0C970716E4E}" srcOrd="0" destOrd="8" presId="urn:microsoft.com/office/officeart/2024/layout/HorizontalActionList"/>
    <dgm:cxn modelId="{53674B23-8297-4CFC-88BB-2FF2349CF85D}" type="presOf" srcId="{0CA0EFF0-7029-4F3D-8E0D-172FFD06E1A5}" destId="{B57F71E1-850D-406A-B212-F976D9281B20}" srcOrd="0" destOrd="1" presId="urn:microsoft.com/office/officeart/2024/layout/HorizontalActionList"/>
    <dgm:cxn modelId="{4DF4CC23-9F46-4564-A2B6-28C62BEFBF1C}" srcId="{10F4AB58-502B-47C7-AE04-A476C62B4F93}" destId="{2F4E4C1C-276C-4084-89D2-75EF7F74F025}" srcOrd="7" destOrd="0" parTransId="{DD019CB5-6BF2-4A03-A1B4-3036798D2CFC}" sibTransId="{ABCA423F-12D6-4EA5-9FE8-ED00718B0E4B}"/>
    <dgm:cxn modelId="{0865B828-01F3-4395-9458-60CAD8CE1FD1}" srcId="{10F4AB58-502B-47C7-AE04-A476C62B4F93}" destId="{3578C20C-7FAA-4E34-BF10-F313F3C78A4A}" srcOrd="6" destOrd="0" parTransId="{DFA25BE5-6794-4CB9-8982-0B58141A8929}" sibTransId="{D0485569-642B-4323-A675-25C93BA0E0A5}"/>
    <dgm:cxn modelId="{9015532D-3804-4F62-A984-9E13FF03BCFB}" type="presOf" srcId="{033A144C-C06B-4684-9044-6CA4A2C19588}" destId="{C9453F4F-E738-439F-9C00-F0C970716E4E}" srcOrd="0" destOrd="5" presId="urn:microsoft.com/office/officeart/2024/layout/HorizontalActionList"/>
    <dgm:cxn modelId="{E2C51032-FDF2-4CAD-826F-4885A1B12818}" srcId="{414FCD63-0E84-4E44-A4F9-F56CFC77631D}" destId="{10F4AB58-502B-47C7-AE04-A476C62B4F93}" srcOrd="0" destOrd="0" parTransId="{E657669A-2DA2-4519-89F8-8C21398CA016}" sibTransId="{D46EBB9C-E756-402E-944D-2DAFBC2735D8}"/>
    <dgm:cxn modelId="{55E2C634-BF9F-451D-8AC3-B014F289DBE5}" type="presOf" srcId="{4E9E029C-9803-468C-9E2D-3AA1135117C8}" destId="{C9453F4F-E738-439F-9C00-F0C970716E4E}" srcOrd="0" destOrd="3" presId="urn:microsoft.com/office/officeart/2024/layout/HorizontalActionList"/>
    <dgm:cxn modelId="{B19B5738-9772-4326-BC38-18E87CEAEA9F}" type="presOf" srcId="{C48B4FE3-4F39-4D4A-AB42-B6866D593828}" destId="{C9453F4F-E738-439F-9C00-F0C970716E4E}" srcOrd="0" destOrd="2" presId="urn:microsoft.com/office/officeart/2024/layout/HorizontalActionList"/>
    <dgm:cxn modelId="{4B0D2641-C624-48E3-A412-873B119E6F95}" type="presOf" srcId="{E67482F1-17F6-40F3-B376-3107CCCF40D0}" destId="{1B12262C-6CA5-4213-B95D-3ECF285C7CC3}" srcOrd="0" destOrd="0" presId="urn:microsoft.com/office/officeart/2024/layout/HorizontalActionList"/>
    <dgm:cxn modelId="{9F36E963-F0B1-47E6-9923-96A4133694CD}" srcId="{10F4AB58-502B-47C7-AE04-A476C62B4F93}" destId="{033A144C-C06B-4684-9044-6CA4A2C19588}" srcOrd="5" destOrd="0" parTransId="{1A0E5A12-64C8-4D99-9401-BFFCD4448125}" sibTransId="{2C7D301D-1E79-4528-A903-2DC8DF79586E}"/>
    <dgm:cxn modelId="{3596F566-78B5-4301-95A0-DE953811B4D1}" type="presOf" srcId="{9F717902-6371-4859-9749-12A04D58E549}" destId="{B57F71E1-850D-406A-B212-F976D9281B20}" srcOrd="0" destOrd="3" presId="urn:microsoft.com/office/officeart/2024/layout/HorizontalActionList"/>
    <dgm:cxn modelId="{A55B0369-010E-4B0C-AA24-DF615CD71D0B}" srcId="{10F4AB58-502B-47C7-AE04-A476C62B4F93}" destId="{D7A31548-E8E6-4FEE-A307-630DC99A3AE6}" srcOrd="1" destOrd="0" parTransId="{BA46D38D-7A6A-4AC1-99FF-DAA33F711C2F}" sibTransId="{24DF14BA-8D2C-48C8-8311-50188CF40917}"/>
    <dgm:cxn modelId="{D5BA8669-FF93-4268-927E-8D5F45F0ADBF}" srcId="{10F4AB58-502B-47C7-AE04-A476C62B4F93}" destId="{23D001E5-53B0-414E-BB8D-24B4361D050F}" srcOrd="0" destOrd="0" parTransId="{B6BAD075-C5FD-42E7-B60E-5D1DDF1CA98C}" sibTransId="{8EF9399E-FB82-45D3-B6BD-77ACB6323297}"/>
    <dgm:cxn modelId="{B14B5489-81DE-4129-82EA-031D2E332A0D}" srcId="{10F4AB58-502B-47C7-AE04-A476C62B4F93}" destId="{CF369AA6-2EA8-4435-9878-9BF3ED0CD2EC}" srcOrd="4" destOrd="0" parTransId="{79821B6F-9642-43ED-AD77-8BEF1F4B668C}" sibTransId="{5A9135B9-9250-4289-9FDD-4CF7E904F000}"/>
    <dgm:cxn modelId="{00A49393-DEBE-498A-9F3D-9D21BCC1B015}" type="presOf" srcId="{CF369AA6-2EA8-4435-9878-9BF3ED0CD2EC}" destId="{C9453F4F-E738-439F-9C00-F0C970716E4E}" srcOrd="0" destOrd="4" presId="urn:microsoft.com/office/officeart/2024/layout/HorizontalActionList"/>
    <dgm:cxn modelId="{2CCAE5A9-2AAB-46E9-BA3C-4892351326E1}" type="presOf" srcId="{FCABA9A7-3E99-4645-8613-A1E6BE51A6AF}" destId="{B57F71E1-850D-406A-B212-F976D9281B20}" srcOrd="0" destOrd="0" presId="urn:microsoft.com/office/officeart/2024/layout/HorizontalActionList"/>
    <dgm:cxn modelId="{81523DAB-9FEF-46DF-8EC5-0E819A9E0861}" type="presOf" srcId="{117151AF-1CFE-4C1E-9A63-7081620286A6}" destId="{B57F71E1-850D-406A-B212-F976D9281B20}" srcOrd="0" destOrd="4" presId="urn:microsoft.com/office/officeart/2024/layout/HorizontalActionList"/>
    <dgm:cxn modelId="{C9220CB7-7C5F-4F06-83FC-44AA51DBB3B5}" srcId="{10F4AB58-502B-47C7-AE04-A476C62B4F93}" destId="{E2E1EDF5-419A-4767-9E45-55E888B2CE4E}" srcOrd="9" destOrd="0" parTransId="{E3D3513E-4367-4E67-8568-71C9451E372E}" sibTransId="{0D0C32DD-3211-4079-9BEA-674D650FF5C7}"/>
    <dgm:cxn modelId="{2437E9B7-F09E-42A1-9FE4-4DA72702F815}" srcId="{10F4AB58-502B-47C7-AE04-A476C62B4F93}" destId="{4E9E029C-9803-468C-9E2D-3AA1135117C8}" srcOrd="3" destOrd="0" parTransId="{6D8F7945-6C14-493F-A9DE-54A0E0A72564}" sibTransId="{5A51CC14-55A1-415A-9D0D-7C71EE833738}"/>
    <dgm:cxn modelId="{FCFB0ABC-4128-448C-AEC8-6DD2B78967BE}" type="presOf" srcId="{414FCD63-0E84-4E44-A4F9-F56CFC77631D}" destId="{DE49865D-4CDA-4252-847A-182568F38BED}" srcOrd="0" destOrd="0" presId="urn:microsoft.com/office/officeart/2024/layout/HorizontalActionList"/>
    <dgm:cxn modelId="{045F91C4-AD6F-491D-B78B-C742978243A9}" type="presOf" srcId="{10F4AB58-502B-47C7-AE04-A476C62B4F93}" destId="{8BA60D0E-3211-4D44-BDAA-2F419180B44F}" srcOrd="0" destOrd="0" presId="urn:microsoft.com/office/officeart/2024/layout/HorizontalActionList"/>
    <dgm:cxn modelId="{D9B799C5-EB48-4D97-84B2-4B1319D9B203}" srcId="{E67482F1-17F6-40F3-B376-3107CCCF40D0}" destId="{2DED4D0E-1AD4-41BA-B08C-D4870EA3943E}" srcOrd="2" destOrd="0" parTransId="{0B4AAF15-8D58-42B5-B241-FFBFAB995687}" sibTransId="{D06C0A7A-27EE-4587-B917-637CE6ED5DE0}"/>
    <dgm:cxn modelId="{884172C7-122B-4EBA-8906-5C2C446A0B4F}" type="presOf" srcId="{23D001E5-53B0-414E-BB8D-24B4361D050F}" destId="{C9453F4F-E738-439F-9C00-F0C970716E4E}" srcOrd="0" destOrd="0" presId="urn:microsoft.com/office/officeart/2024/layout/HorizontalActionList"/>
    <dgm:cxn modelId="{83D5CFC8-4346-4CA7-8434-084A121DF6C2}" type="presOf" srcId="{D7A31548-E8E6-4FEE-A307-630DC99A3AE6}" destId="{C9453F4F-E738-439F-9C00-F0C970716E4E}" srcOrd="0" destOrd="1" presId="urn:microsoft.com/office/officeart/2024/layout/HorizontalActionList"/>
    <dgm:cxn modelId="{748D51CC-0B3C-4C28-83BF-67B778759EE4}" type="presOf" srcId="{E2E1EDF5-419A-4767-9E45-55E888B2CE4E}" destId="{C9453F4F-E738-439F-9C00-F0C970716E4E}" srcOrd="0" destOrd="9" presId="urn:microsoft.com/office/officeart/2024/layout/HorizontalActionList"/>
    <dgm:cxn modelId="{DFCDE0CC-79BE-420E-B609-057D874D7E29}" type="presOf" srcId="{3578C20C-7FAA-4E34-BF10-F313F3C78A4A}" destId="{C9453F4F-E738-439F-9C00-F0C970716E4E}" srcOrd="0" destOrd="6" presId="urn:microsoft.com/office/officeart/2024/layout/HorizontalActionList"/>
    <dgm:cxn modelId="{6C311FCD-0411-4801-878D-5B81220B22D8}" srcId="{E67482F1-17F6-40F3-B376-3107CCCF40D0}" destId="{0CA0EFF0-7029-4F3D-8E0D-172FFD06E1A5}" srcOrd="1" destOrd="0" parTransId="{49B7EBEB-722C-440C-AFEF-77AA9DF74B58}" sibTransId="{88657E9A-8BA9-4982-9E16-DE7056CA5F4C}"/>
    <dgm:cxn modelId="{6506A7CF-4707-4CE5-B225-F7651EDE75FC}" srcId="{E67482F1-17F6-40F3-B376-3107CCCF40D0}" destId="{9F717902-6371-4859-9749-12A04D58E549}" srcOrd="3" destOrd="0" parTransId="{4AA65E6A-38AA-4EFE-B2F7-481B32373A2A}" sibTransId="{3539DDF7-37B4-44C7-BB63-2DBD39F47904}"/>
    <dgm:cxn modelId="{75CE18E2-C514-4B56-A74B-1001F456BA31}" type="presOf" srcId="{2F4E4C1C-276C-4084-89D2-75EF7F74F025}" destId="{C9453F4F-E738-439F-9C00-F0C970716E4E}" srcOrd="0" destOrd="7" presId="urn:microsoft.com/office/officeart/2024/layout/HorizontalActionList"/>
    <dgm:cxn modelId="{260B68EC-70F6-4555-8BB8-0A5B941B6660}" srcId="{E67482F1-17F6-40F3-B376-3107CCCF40D0}" destId="{117151AF-1CFE-4C1E-9A63-7081620286A6}" srcOrd="4" destOrd="0" parTransId="{7F5D295A-5690-4E16-877B-57F6EF292096}" sibTransId="{EC75EA15-2F3D-43D3-8E42-E72145F5BEFB}"/>
    <dgm:cxn modelId="{1C66CDEC-A7CE-402F-8166-E66983012EE6}" srcId="{10F4AB58-502B-47C7-AE04-A476C62B4F93}" destId="{C48B4FE3-4F39-4D4A-AB42-B6866D593828}" srcOrd="2" destOrd="0" parTransId="{2F90BA14-F8BA-45E9-8B26-4A5D619F3B55}" sibTransId="{DACE4BD0-CA83-4711-9FD9-2573372F38CE}"/>
    <dgm:cxn modelId="{C96A65F5-71C5-484D-A540-8B4201C548EA}" type="presOf" srcId="{2DED4D0E-1AD4-41BA-B08C-D4870EA3943E}" destId="{B57F71E1-850D-406A-B212-F976D9281B20}" srcOrd="0" destOrd="2" presId="urn:microsoft.com/office/officeart/2024/layout/HorizontalActionList"/>
    <dgm:cxn modelId="{F80301FC-06F6-4644-AA8F-71789129FE24}" type="presParOf" srcId="{DE49865D-4CDA-4252-847A-182568F38BED}" destId="{E3C7F93A-1458-478D-BEB3-884A7FC84E39}" srcOrd="0" destOrd="0" presId="urn:microsoft.com/office/officeart/2024/layout/HorizontalActionList"/>
    <dgm:cxn modelId="{1A198137-B9B8-4EA1-99C6-0C63DD59FBD4}" type="presParOf" srcId="{E3C7F93A-1458-478D-BEB3-884A7FC84E39}" destId="{8BA60D0E-3211-4D44-BDAA-2F419180B44F}" srcOrd="0" destOrd="0" presId="urn:microsoft.com/office/officeart/2024/layout/HorizontalActionList"/>
    <dgm:cxn modelId="{ABE97EC0-3F20-4384-AE95-53DF6C080386}" type="presParOf" srcId="{E3C7F93A-1458-478D-BEB3-884A7FC84E39}" destId="{C9453F4F-E738-439F-9C00-F0C970716E4E}" srcOrd="1" destOrd="0" presId="urn:microsoft.com/office/officeart/2024/layout/HorizontalActionList"/>
    <dgm:cxn modelId="{4D5452C2-41CE-4FE1-A8D1-4735106EB29E}" type="presParOf" srcId="{DE49865D-4CDA-4252-847A-182568F38BED}" destId="{3F064561-6019-46F6-88AA-5CB72C1906FE}" srcOrd="1" destOrd="0" presId="urn:microsoft.com/office/officeart/2024/layout/HorizontalActionList"/>
    <dgm:cxn modelId="{50EFB8AA-F022-4EB5-AF82-AA42483EE5FD}" type="presParOf" srcId="{DE49865D-4CDA-4252-847A-182568F38BED}" destId="{A4553F64-150A-4F98-A83A-0F93C3648570}" srcOrd="2" destOrd="0" presId="urn:microsoft.com/office/officeart/2024/layout/HorizontalActionList"/>
    <dgm:cxn modelId="{CE9E918A-AE8C-495F-A8D0-CE818E320D34}" type="presParOf" srcId="{A4553F64-150A-4F98-A83A-0F93C3648570}" destId="{1B12262C-6CA5-4213-B95D-3ECF285C7CC3}" srcOrd="0" destOrd="0" presId="urn:microsoft.com/office/officeart/2024/layout/HorizontalActionList"/>
    <dgm:cxn modelId="{0A66508B-CAFF-4569-BDF9-C17F4E65C968}" type="presParOf" srcId="{A4553F64-150A-4F98-A83A-0F93C3648570}" destId="{B57F71E1-850D-406A-B212-F976D9281B20}" srcOrd="1" destOrd="0" presId="urn:microsoft.com/office/officeart/2024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B55003-0B1F-4A90-8B10-DFFDE544AA5E}">
      <dsp:nvSpPr>
        <dsp:cNvPr id="0" name=""/>
        <dsp:cNvSpPr/>
      </dsp:nvSpPr>
      <dsp:spPr>
        <a:xfrm>
          <a:off x="704911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30A9AB-CD6D-4240-A949-4FA8007736F7}">
      <dsp:nvSpPr>
        <dsp:cNvPr id="0" name=""/>
        <dsp:cNvSpPr/>
      </dsp:nvSpPr>
      <dsp:spPr>
        <a:xfrm>
          <a:off x="309008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Pain</a:t>
          </a:r>
          <a:endParaRPr lang="en-US" sz="1800" kern="1200"/>
        </a:p>
      </dsp:txBody>
      <dsp:txXfrm>
        <a:off x="309008" y="1419853"/>
        <a:ext cx="1439648" cy="575859"/>
      </dsp:txXfrm>
    </dsp:sp>
    <dsp:sp modelId="{3A1B712F-D3DB-44CF-946A-48245E625D70}">
      <dsp:nvSpPr>
        <dsp:cNvPr id="0" name=""/>
        <dsp:cNvSpPr/>
      </dsp:nvSpPr>
      <dsp:spPr>
        <a:xfrm>
          <a:off x="2396498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6AC7D2-E415-4300-8C2F-B64D88072220}">
      <dsp:nvSpPr>
        <dsp:cNvPr id="0" name=""/>
        <dsp:cNvSpPr/>
      </dsp:nvSpPr>
      <dsp:spPr>
        <a:xfrm>
          <a:off x="2000595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Sleep disturbance</a:t>
          </a:r>
          <a:endParaRPr lang="en-US" sz="1800" kern="1200"/>
        </a:p>
      </dsp:txBody>
      <dsp:txXfrm>
        <a:off x="2000595" y="1419853"/>
        <a:ext cx="1439648" cy="575859"/>
      </dsp:txXfrm>
    </dsp:sp>
    <dsp:sp modelId="{2BD903BE-02B8-464A-B61D-80942DD96A6C}">
      <dsp:nvSpPr>
        <dsp:cNvPr id="0" name=""/>
        <dsp:cNvSpPr/>
      </dsp:nvSpPr>
      <dsp:spPr>
        <a:xfrm>
          <a:off x="4088085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BBCFAA-9CCD-4D00-8231-68E85006AC5F}">
      <dsp:nvSpPr>
        <dsp:cNvPr id="0" name=""/>
        <dsp:cNvSpPr/>
      </dsp:nvSpPr>
      <dsp:spPr>
        <a:xfrm>
          <a:off x="3692182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Mood disturbance</a:t>
          </a:r>
          <a:endParaRPr lang="en-US" sz="1800" kern="1200"/>
        </a:p>
      </dsp:txBody>
      <dsp:txXfrm>
        <a:off x="3692182" y="1419853"/>
        <a:ext cx="1439648" cy="575859"/>
      </dsp:txXfrm>
    </dsp:sp>
    <dsp:sp modelId="{89F2BFD8-DE71-4441-8347-F3ED7392615B}">
      <dsp:nvSpPr>
        <dsp:cNvPr id="0" name=""/>
        <dsp:cNvSpPr/>
      </dsp:nvSpPr>
      <dsp:spPr>
        <a:xfrm>
          <a:off x="5779672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3D11D-A948-417B-AF08-1F72D332BEC2}">
      <dsp:nvSpPr>
        <dsp:cNvPr id="0" name=""/>
        <dsp:cNvSpPr/>
      </dsp:nvSpPr>
      <dsp:spPr>
        <a:xfrm>
          <a:off x="5383769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Mobility</a:t>
          </a:r>
          <a:endParaRPr lang="en-US" sz="1800" kern="1200"/>
        </a:p>
      </dsp:txBody>
      <dsp:txXfrm>
        <a:off x="5383769" y="1419853"/>
        <a:ext cx="1439648" cy="575859"/>
      </dsp:txXfrm>
    </dsp:sp>
    <dsp:sp modelId="{3AF0093F-A080-4400-BEC4-E2A87CA2A4A3}">
      <dsp:nvSpPr>
        <dsp:cNvPr id="0" name=""/>
        <dsp:cNvSpPr/>
      </dsp:nvSpPr>
      <dsp:spPr>
        <a:xfrm>
          <a:off x="7471259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F414C-2D0B-4207-8461-EFB15B53828C}">
      <dsp:nvSpPr>
        <dsp:cNvPr id="0" name=""/>
        <dsp:cNvSpPr/>
      </dsp:nvSpPr>
      <dsp:spPr>
        <a:xfrm>
          <a:off x="7075356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Infection</a:t>
          </a:r>
          <a:endParaRPr lang="en-US" sz="1800" kern="1200"/>
        </a:p>
      </dsp:txBody>
      <dsp:txXfrm>
        <a:off x="7075356" y="1419853"/>
        <a:ext cx="1439648" cy="575859"/>
      </dsp:txXfrm>
    </dsp:sp>
    <dsp:sp modelId="{9BD90002-B63A-4075-90C7-120953FA9534}">
      <dsp:nvSpPr>
        <dsp:cNvPr id="0" name=""/>
        <dsp:cNvSpPr/>
      </dsp:nvSpPr>
      <dsp:spPr>
        <a:xfrm>
          <a:off x="9162846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D14C4E-D6B0-4E13-9170-66110622F422}">
      <dsp:nvSpPr>
        <dsp:cNvPr id="0" name=""/>
        <dsp:cNvSpPr/>
      </dsp:nvSpPr>
      <dsp:spPr>
        <a:xfrm>
          <a:off x="8766943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More pressure injuries</a:t>
          </a:r>
          <a:endParaRPr lang="en-US" sz="1800" kern="1200"/>
        </a:p>
      </dsp:txBody>
      <dsp:txXfrm>
        <a:off x="8766943" y="1419853"/>
        <a:ext cx="1439648" cy="575859"/>
      </dsp:txXfrm>
    </dsp:sp>
    <dsp:sp modelId="{E251D712-44B6-4F84-B899-B9C9572738A0}">
      <dsp:nvSpPr>
        <dsp:cNvPr id="0" name=""/>
        <dsp:cNvSpPr/>
      </dsp:nvSpPr>
      <dsp:spPr>
        <a:xfrm>
          <a:off x="4088085" y="2355625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64DB8-86B0-40FD-9BEC-B4E8BA012135}">
      <dsp:nvSpPr>
        <dsp:cNvPr id="0" name=""/>
        <dsp:cNvSpPr/>
      </dsp:nvSpPr>
      <dsp:spPr>
        <a:xfrm>
          <a:off x="3692182" y="3264547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Hospital admission</a:t>
          </a:r>
          <a:endParaRPr lang="en-US" sz="1800" kern="1200"/>
        </a:p>
      </dsp:txBody>
      <dsp:txXfrm>
        <a:off x="3692182" y="3264547"/>
        <a:ext cx="1439648" cy="575859"/>
      </dsp:txXfrm>
    </dsp:sp>
    <dsp:sp modelId="{F34FB5CD-07C5-41FB-A27D-30E5184FF2ED}">
      <dsp:nvSpPr>
        <dsp:cNvPr id="0" name=""/>
        <dsp:cNvSpPr/>
      </dsp:nvSpPr>
      <dsp:spPr>
        <a:xfrm>
          <a:off x="5779672" y="2355625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103697-7DE6-4E26-9BE7-8FF455AB9001}">
      <dsp:nvSpPr>
        <dsp:cNvPr id="0" name=""/>
        <dsp:cNvSpPr/>
      </dsp:nvSpPr>
      <dsp:spPr>
        <a:xfrm>
          <a:off x="5383769" y="3264547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Death</a:t>
          </a:r>
          <a:endParaRPr lang="en-US" sz="1800" kern="1200"/>
        </a:p>
      </dsp:txBody>
      <dsp:txXfrm>
        <a:off x="5383769" y="3264547"/>
        <a:ext cx="1439648" cy="575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40DC1-F5F8-AC46-A605-AE95EEAE725D}">
      <dsp:nvSpPr>
        <dsp:cNvPr id="0" name=""/>
        <dsp:cNvSpPr/>
      </dsp:nvSpPr>
      <dsp:spPr>
        <a:xfrm>
          <a:off x="2836" y="239422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Age</a:t>
          </a:r>
          <a:endParaRPr lang="en-US" sz="2700" kern="1200"/>
        </a:p>
      </dsp:txBody>
      <dsp:txXfrm>
        <a:off x="2836" y="239422"/>
        <a:ext cx="2250509" cy="1350305"/>
      </dsp:txXfrm>
    </dsp:sp>
    <dsp:sp modelId="{69400013-A423-FC4C-A08A-8955C36AD774}">
      <dsp:nvSpPr>
        <dsp:cNvPr id="0" name=""/>
        <dsp:cNvSpPr/>
      </dsp:nvSpPr>
      <dsp:spPr>
        <a:xfrm>
          <a:off x="2478397" y="239422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Wet/Dry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 Skin</a:t>
          </a:r>
          <a:endParaRPr lang="en-US" sz="2700" kern="1200"/>
        </a:p>
      </dsp:txBody>
      <dsp:txXfrm>
        <a:off x="2478397" y="239422"/>
        <a:ext cx="2250509" cy="1350305"/>
      </dsp:txXfrm>
    </dsp:sp>
    <dsp:sp modelId="{F2EE9210-052C-D347-87A9-334F67EDC97F}">
      <dsp:nvSpPr>
        <dsp:cNvPr id="0" name=""/>
        <dsp:cNvSpPr/>
      </dsp:nvSpPr>
      <dsp:spPr>
        <a:xfrm>
          <a:off x="4953957" y="239422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Recent hospital D/C</a:t>
          </a:r>
        </a:p>
      </dsp:txBody>
      <dsp:txXfrm>
        <a:off x="4953957" y="239422"/>
        <a:ext cx="2250509" cy="1350305"/>
      </dsp:txXfrm>
    </dsp:sp>
    <dsp:sp modelId="{88CB46AD-9BD1-724C-BA78-74633007664D}">
      <dsp:nvSpPr>
        <dsp:cNvPr id="0" name=""/>
        <dsp:cNvSpPr/>
      </dsp:nvSpPr>
      <dsp:spPr>
        <a:xfrm>
          <a:off x="7429517" y="239422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Deteriorating Health</a:t>
          </a:r>
        </a:p>
      </dsp:txBody>
      <dsp:txXfrm>
        <a:off x="7429517" y="239422"/>
        <a:ext cx="2250509" cy="1350305"/>
      </dsp:txXfrm>
    </dsp:sp>
    <dsp:sp modelId="{E34AA820-3C5C-9D4A-8C99-7D8DD3F6102D}">
      <dsp:nvSpPr>
        <dsp:cNvPr id="0" name=""/>
        <dsp:cNvSpPr/>
      </dsp:nvSpPr>
      <dsp:spPr>
        <a:xfrm>
          <a:off x="2836" y="1814779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Under/ Overweight</a:t>
          </a:r>
          <a:endParaRPr lang="en-US" sz="2700" kern="1200"/>
        </a:p>
      </dsp:txBody>
      <dsp:txXfrm>
        <a:off x="2836" y="1814779"/>
        <a:ext cx="2250509" cy="1350305"/>
      </dsp:txXfrm>
    </dsp:sp>
    <dsp:sp modelId="{CA9A90DD-EC91-0045-A9ED-397BF6BCD600}">
      <dsp:nvSpPr>
        <dsp:cNvPr id="0" name=""/>
        <dsp:cNvSpPr/>
      </dsp:nvSpPr>
      <dsp:spPr>
        <a:xfrm>
          <a:off x="2478397" y="1814779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Mobility</a:t>
          </a:r>
          <a:endParaRPr lang="en-US" sz="2700" kern="1200"/>
        </a:p>
      </dsp:txBody>
      <dsp:txXfrm>
        <a:off x="2478397" y="1814779"/>
        <a:ext cx="2250509" cy="1350305"/>
      </dsp:txXfrm>
    </dsp:sp>
    <dsp:sp modelId="{845480A2-AD02-6D4E-AB70-CB3FACDED936}">
      <dsp:nvSpPr>
        <dsp:cNvPr id="0" name=""/>
        <dsp:cNvSpPr/>
      </dsp:nvSpPr>
      <dsp:spPr>
        <a:xfrm>
          <a:off x="4953957" y="1814779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Sensation: central vs periphery</a:t>
          </a:r>
          <a:endParaRPr lang="en-US" sz="2700" kern="1200"/>
        </a:p>
      </dsp:txBody>
      <dsp:txXfrm>
        <a:off x="4953957" y="1814779"/>
        <a:ext cx="2250509" cy="1350305"/>
      </dsp:txXfrm>
    </dsp:sp>
    <dsp:sp modelId="{8B8F643A-2E69-CD4E-BED0-A70256AC69C8}">
      <dsp:nvSpPr>
        <dsp:cNvPr id="0" name=""/>
        <dsp:cNvSpPr/>
      </dsp:nvSpPr>
      <dsp:spPr>
        <a:xfrm>
          <a:off x="7429517" y="1814779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Nutrition</a:t>
          </a:r>
          <a:endParaRPr lang="en-US" sz="2700" kern="1200"/>
        </a:p>
      </dsp:txBody>
      <dsp:txXfrm>
        <a:off x="7429517" y="1814779"/>
        <a:ext cx="2250509" cy="13503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7A4658-6E6D-41DE-82C7-C4A6F88AF508}">
      <dsp:nvSpPr>
        <dsp:cNvPr id="0" name=""/>
        <dsp:cNvSpPr/>
      </dsp:nvSpPr>
      <dsp:spPr>
        <a:xfrm>
          <a:off x="0" y="88432"/>
          <a:ext cx="6276513" cy="1375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5600" kern="1200" dirty="0"/>
            <a:t>Incident Report</a:t>
          </a:r>
          <a:endParaRPr lang="en-US" sz="5600" kern="1200" dirty="0"/>
        </a:p>
      </dsp:txBody>
      <dsp:txXfrm>
        <a:off x="67167" y="155599"/>
        <a:ext cx="6142179" cy="1241586"/>
      </dsp:txXfrm>
    </dsp:sp>
    <dsp:sp modelId="{F9013C15-710D-4450-90E0-71730CDDE928}">
      <dsp:nvSpPr>
        <dsp:cNvPr id="0" name=""/>
        <dsp:cNvSpPr/>
      </dsp:nvSpPr>
      <dsp:spPr>
        <a:xfrm>
          <a:off x="0" y="1555509"/>
          <a:ext cx="6276513" cy="1375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5600" kern="1200" dirty="0"/>
            <a:t>Braden scale</a:t>
          </a:r>
          <a:endParaRPr lang="en-US" sz="5600" kern="1200" dirty="0"/>
        </a:p>
      </dsp:txBody>
      <dsp:txXfrm>
        <a:off x="67167" y="1622676"/>
        <a:ext cx="6142179" cy="1241586"/>
      </dsp:txXfrm>
    </dsp:sp>
    <dsp:sp modelId="{B1590662-03C9-4550-AC1E-0295E3BA292E}">
      <dsp:nvSpPr>
        <dsp:cNvPr id="0" name=""/>
        <dsp:cNvSpPr/>
      </dsp:nvSpPr>
      <dsp:spPr>
        <a:xfrm>
          <a:off x="0" y="3092709"/>
          <a:ext cx="6276513" cy="1375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5600" kern="1200" dirty="0"/>
            <a:t>Skin assessment</a:t>
          </a:r>
          <a:endParaRPr lang="en-US" sz="5600" kern="1200" dirty="0"/>
        </a:p>
      </dsp:txBody>
      <dsp:txXfrm>
        <a:off x="67167" y="3159876"/>
        <a:ext cx="6142179" cy="12415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AB24A0-F4FB-40C7-9D67-37FB5931242E}">
      <dsp:nvSpPr>
        <dsp:cNvPr id="0" name=""/>
        <dsp:cNvSpPr/>
      </dsp:nvSpPr>
      <dsp:spPr>
        <a:xfrm>
          <a:off x="0" y="58899"/>
          <a:ext cx="6276513" cy="66338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Location</a:t>
          </a:r>
          <a:endParaRPr lang="en-US" sz="2700" kern="1200"/>
        </a:p>
      </dsp:txBody>
      <dsp:txXfrm>
        <a:off x="32384" y="91283"/>
        <a:ext cx="6211745" cy="598621"/>
      </dsp:txXfrm>
    </dsp:sp>
    <dsp:sp modelId="{8281EBE1-C1C7-46DE-804E-9F2B33DDAAFD}">
      <dsp:nvSpPr>
        <dsp:cNvPr id="0" name=""/>
        <dsp:cNvSpPr/>
      </dsp:nvSpPr>
      <dsp:spPr>
        <a:xfrm>
          <a:off x="0" y="800049"/>
          <a:ext cx="6276513" cy="66338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Type</a:t>
          </a:r>
          <a:endParaRPr lang="en-US" sz="2700" kern="1200"/>
        </a:p>
      </dsp:txBody>
      <dsp:txXfrm>
        <a:off x="32384" y="832433"/>
        <a:ext cx="6211745" cy="598621"/>
      </dsp:txXfrm>
    </dsp:sp>
    <dsp:sp modelId="{8A611A9B-F9EE-48B5-9434-26B08A4D7B93}">
      <dsp:nvSpPr>
        <dsp:cNvPr id="0" name=""/>
        <dsp:cNvSpPr/>
      </dsp:nvSpPr>
      <dsp:spPr>
        <a:xfrm>
          <a:off x="0" y="1541199"/>
          <a:ext cx="6276513" cy="66338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Review / Dressing change</a:t>
          </a:r>
          <a:endParaRPr lang="en-US" sz="2700" kern="1200"/>
        </a:p>
      </dsp:txBody>
      <dsp:txXfrm>
        <a:off x="32384" y="1573583"/>
        <a:ext cx="6211745" cy="598621"/>
      </dsp:txXfrm>
    </dsp:sp>
    <dsp:sp modelId="{BD7A4658-6E6D-41DE-82C7-C4A6F88AF508}">
      <dsp:nvSpPr>
        <dsp:cNvPr id="0" name=""/>
        <dsp:cNvSpPr/>
      </dsp:nvSpPr>
      <dsp:spPr>
        <a:xfrm>
          <a:off x="0" y="2282349"/>
          <a:ext cx="6276513" cy="66338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Width and Length</a:t>
          </a:r>
          <a:endParaRPr lang="en-US" sz="2700" kern="1200"/>
        </a:p>
      </dsp:txBody>
      <dsp:txXfrm>
        <a:off x="32384" y="2314733"/>
        <a:ext cx="6211745" cy="598621"/>
      </dsp:txXfrm>
    </dsp:sp>
    <dsp:sp modelId="{F9013C15-710D-4450-90E0-71730CDDE928}">
      <dsp:nvSpPr>
        <dsp:cNvPr id="0" name=""/>
        <dsp:cNvSpPr/>
      </dsp:nvSpPr>
      <dsp:spPr>
        <a:xfrm>
          <a:off x="0" y="3023499"/>
          <a:ext cx="6276513" cy="66338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PI Classification</a:t>
          </a:r>
          <a:endParaRPr lang="en-US" sz="2700" kern="1200"/>
        </a:p>
      </dsp:txBody>
      <dsp:txXfrm>
        <a:off x="32384" y="3055883"/>
        <a:ext cx="6211745" cy="598621"/>
      </dsp:txXfrm>
    </dsp:sp>
    <dsp:sp modelId="{B1590662-03C9-4550-AC1E-0295E3BA292E}">
      <dsp:nvSpPr>
        <dsp:cNvPr id="0" name=""/>
        <dsp:cNvSpPr/>
      </dsp:nvSpPr>
      <dsp:spPr>
        <a:xfrm>
          <a:off x="0" y="3764649"/>
          <a:ext cx="6276513" cy="66338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Additional Information</a:t>
          </a:r>
          <a:endParaRPr lang="en-US" sz="2700" kern="1200"/>
        </a:p>
      </dsp:txBody>
      <dsp:txXfrm>
        <a:off x="32384" y="3797033"/>
        <a:ext cx="6211745" cy="5986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E255C-95EF-46B1-A246-F0984C4E8D09}">
      <dsp:nvSpPr>
        <dsp:cNvPr id="0" name=""/>
        <dsp:cNvSpPr/>
      </dsp:nvSpPr>
      <dsp:spPr>
        <a:xfrm>
          <a:off x="0" y="109514"/>
          <a:ext cx="6253721" cy="15701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b="1" kern="1200"/>
            <a:t>3 hour Rule </a:t>
          </a:r>
          <a:r>
            <a:rPr lang="en-AU" sz="2200" kern="1200"/>
            <a:t>: </a:t>
          </a:r>
          <a:r>
            <a:rPr lang="en-US" sz="2200" kern="1200"/>
            <a:t>Residents should not sit for more than </a:t>
          </a:r>
          <a:r>
            <a:rPr lang="en-US" sz="2200" b="1" kern="1200"/>
            <a:t>3 hours</a:t>
          </a:r>
          <a:r>
            <a:rPr lang="en-US" sz="2200" kern="1200"/>
            <a:t> at a time without a full "pressure relief" break (returning to bed or a standing transfer)</a:t>
          </a:r>
        </a:p>
      </dsp:txBody>
      <dsp:txXfrm>
        <a:off x="76648" y="186162"/>
        <a:ext cx="6100425" cy="1416844"/>
      </dsp:txXfrm>
    </dsp:sp>
    <dsp:sp modelId="{241BEEAE-F9DE-42D8-95A3-35E2D6169336}">
      <dsp:nvSpPr>
        <dsp:cNvPr id="0" name=""/>
        <dsp:cNvSpPr/>
      </dsp:nvSpPr>
      <dsp:spPr>
        <a:xfrm>
          <a:off x="0" y="1743014"/>
          <a:ext cx="6253721" cy="157014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The “1- hour Micro-Shift":</a:t>
          </a:r>
          <a:r>
            <a:rPr lang="en-US" sz="2200" kern="1200"/>
            <a:t> Every hour, staff should assist the resident to tilt the chair back further or adjust their position slightly to shift where the weight is concentrated.</a:t>
          </a:r>
        </a:p>
      </dsp:txBody>
      <dsp:txXfrm>
        <a:off x="76648" y="1819662"/>
        <a:ext cx="6100425" cy="1416844"/>
      </dsp:txXfrm>
    </dsp:sp>
    <dsp:sp modelId="{67876DDF-2F46-4BFA-ABBB-4E1EB33C791C}">
      <dsp:nvSpPr>
        <dsp:cNvPr id="0" name=""/>
        <dsp:cNvSpPr/>
      </dsp:nvSpPr>
      <dsp:spPr>
        <a:xfrm>
          <a:off x="0" y="3376515"/>
          <a:ext cx="6253721" cy="157014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Use </a:t>
          </a:r>
          <a:r>
            <a:rPr lang="en-US" sz="2200" b="1" kern="1200" dirty="0"/>
            <a:t>Heel Protectors</a:t>
          </a:r>
          <a:r>
            <a:rPr lang="en-US" sz="2200" kern="1200" dirty="0"/>
            <a:t> </a:t>
          </a:r>
          <a:r>
            <a:rPr lang="en-US" sz="2200" b="1" kern="1200" dirty="0"/>
            <a:t>IF</a:t>
          </a:r>
          <a:r>
            <a:rPr lang="en-US" sz="2200" kern="1200" dirty="0"/>
            <a:t> heels are in contact to the surface of chair.</a:t>
          </a:r>
        </a:p>
      </dsp:txBody>
      <dsp:txXfrm>
        <a:off x="76648" y="3453163"/>
        <a:ext cx="6100425" cy="14168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436750-1A49-44F1-8AE8-FC7759E85EB4}">
      <dsp:nvSpPr>
        <dsp:cNvPr id="0" name=""/>
        <dsp:cNvSpPr/>
      </dsp:nvSpPr>
      <dsp:spPr>
        <a:xfrm>
          <a:off x="0" y="422104"/>
          <a:ext cx="6666833" cy="148473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Blood tests – checking FBE, Inflammatory markers (CRP &amp; ESR), Nutritional markers, HbA1c, liver function. </a:t>
          </a:r>
          <a:endParaRPr lang="en-US" sz="2700" kern="1200"/>
        </a:p>
      </dsp:txBody>
      <dsp:txXfrm>
        <a:off x="72479" y="494583"/>
        <a:ext cx="6521875" cy="1339772"/>
      </dsp:txXfrm>
    </dsp:sp>
    <dsp:sp modelId="{3CB1A3B0-66F0-4831-A99A-5247531A3977}">
      <dsp:nvSpPr>
        <dsp:cNvPr id="0" name=""/>
        <dsp:cNvSpPr/>
      </dsp:nvSpPr>
      <dsp:spPr>
        <a:xfrm>
          <a:off x="0" y="1984594"/>
          <a:ext cx="6666833" cy="148473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Microscopy, Culture &amp; Sensitivity (MCS)</a:t>
          </a:r>
          <a:endParaRPr lang="en-US" sz="2700" kern="1200"/>
        </a:p>
      </dsp:txBody>
      <dsp:txXfrm>
        <a:off x="72479" y="2057073"/>
        <a:ext cx="6521875" cy="1339772"/>
      </dsp:txXfrm>
    </dsp:sp>
    <dsp:sp modelId="{92E3D59D-5C02-4C0C-AEBA-3C403F9F3122}">
      <dsp:nvSpPr>
        <dsp:cNvPr id="0" name=""/>
        <dsp:cNvSpPr/>
      </dsp:nvSpPr>
      <dsp:spPr>
        <a:xfrm>
          <a:off x="0" y="3547085"/>
          <a:ext cx="6666833" cy="148473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Imaging (x-ray/MRI/Bone scan)</a:t>
          </a:r>
          <a:endParaRPr lang="en-US" sz="2700" kern="1200"/>
        </a:p>
      </dsp:txBody>
      <dsp:txXfrm>
        <a:off x="72479" y="3619564"/>
        <a:ext cx="6521875" cy="133977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38895-BE90-4743-B4CC-3662BBA25CBA}">
      <dsp:nvSpPr>
        <dsp:cNvPr id="0" name=""/>
        <dsp:cNvSpPr/>
      </dsp:nvSpPr>
      <dsp:spPr>
        <a:xfrm>
          <a:off x="0" y="152888"/>
          <a:ext cx="6253721" cy="687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/>
            <a:t>GP</a:t>
          </a:r>
          <a:endParaRPr lang="en-US" sz="2800" kern="1200"/>
        </a:p>
      </dsp:txBody>
      <dsp:txXfrm>
        <a:off x="33583" y="186471"/>
        <a:ext cx="6186555" cy="620794"/>
      </dsp:txXfrm>
    </dsp:sp>
    <dsp:sp modelId="{42A2714E-7F04-465B-9BFB-C1A15E5245E1}">
      <dsp:nvSpPr>
        <dsp:cNvPr id="0" name=""/>
        <dsp:cNvSpPr/>
      </dsp:nvSpPr>
      <dsp:spPr>
        <a:xfrm>
          <a:off x="0" y="921488"/>
          <a:ext cx="6253721" cy="687960"/>
        </a:xfrm>
        <a:prstGeom prst="roundRect">
          <a:avLst/>
        </a:prstGeom>
        <a:solidFill>
          <a:schemeClr val="accent2">
            <a:hueOff val="1073936"/>
            <a:satOff val="-3082"/>
            <a:lumOff val="-493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/>
            <a:t>Dietitian</a:t>
          </a:r>
          <a:endParaRPr lang="en-US" sz="2800" kern="1200"/>
        </a:p>
      </dsp:txBody>
      <dsp:txXfrm>
        <a:off x="33583" y="955071"/>
        <a:ext cx="6186555" cy="620794"/>
      </dsp:txXfrm>
    </dsp:sp>
    <dsp:sp modelId="{F91B608C-F34A-45C0-A630-E7E7E073BCE2}">
      <dsp:nvSpPr>
        <dsp:cNvPr id="0" name=""/>
        <dsp:cNvSpPr/>
      </dsp:nvSpPr>
      <dsp:spPr>
        <a:xfrm>
          <a:off x="0" y="1690088"/>
          <a:ext cx="6253721" cy="687960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/>
            <a:t>Occupational Therapy</a:t>
          </a:r>
          <a:endParaRPr lang="en-US" sz="2800" kern="1200"/>
        </a:p>
      </dsp:txBody>
      <dsp:txXfrm>
        <a:off x="33583" y="1723671"/>
        <a:ext cx="6186555" cy="620794"/>
      </dsp:txXfrm>
    </dsp:sp>
    <dsp:sp modelId="{9EA3B14E-6883-489C-970A-D7F5C5F20D3A}">
      <dsp:nvSpPr>
        <dsp:cNvPr id="0" name=""/>
        <dsp:cNvSpPr/>
      </dsp:nvSpPr>
      <dsp:spPr>
        <a:xfrm>
          <a:off x="0" y="2458688"/>
          <a:ext cx="6253721" cy="68796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/>
            <a:t>Physiotherapy</a:t>
          </a:r>
          <a:endParaRPr lang="en-US" sz="2800" kern="1200"/>
        </a:p>
      </dsp:txBody>
      <dsp:txXfrm>
        <a:off x="33583" y="2492271"/>
        <a:ext cx="6186555" cy="620794"/>
      </dsp:txXfrm>
    </dsp:sp>
    <dsp:sp modelId="{B01F8FF8-31CC-4B23-AAFE-100CED95DB19}">
      <dsp:nvSpPr>
        <dsp:cNvPr id="0" name=""/>
        <dsp:cNvSpPr/>
      </dsp:nvSpPr>
      <dsp:spPr>
        <a:xfrm>
          <a:off x="0" y="3227288"/>
          <a:ext cx="6253721" cy="687960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/>
            <a:t>Wound Clinic and Infectious Disease </a:t>
          </a:r>
          <a:endParaRPr lang="en-US" sz="2800" kern="1200"/>
        </a:p>
      </dsp:txBody>
      <dsp:txXfrm>
        <a:off x="33583" y="3260871"/>
        <a:ext cx="6186555" cy="620794"/>
      </dsp:txXfrm>
    </dsp:sp>
    <dsp:sp modelId="{FD520311-A394-49F8-9692-98183511BB04}">
      <dsp:nvSpPr>
        <dsp:cNvPr id="0" name=""/>
        <dsp:cNvSpPr/>
      </dsp:nvSpPr>
      <dsp:spPr>
        <a:xfrm>
          <a:off x="0" y="4009219"/>
          <a:ext cx="6253721" cy="687960"/>
        </a:xfrm>
        <a:prstGeom prst="roundRect">
          <a:avLst/>
        </a:prstGeom>
        <a:solidFill>
          <a:schemeClr val="accent2">
            <a:hueOff val="5369678"/>
            <a:satOff val="-15411"/>
            <a:lumOff val="-246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/>
            <a:t>Wound Specialist</a:t>
          </a:r>
        </a:p>
      </dsp:txBody>
      <dsp:txXfrm>
        <a:off x="33583" y="4042802"/>
        <a:ext cx="6186555" cy="620794"/>
      </dsp:txXfrm>
    </dsp:sp>
    <dsp:sp modelId="{8FDC7C43-C199-4376-B0AA-4E36095D9260}">
      <dsp:nvSpPr>
        <dsp:cNvPr id="0" name=""/>
        <dsp:cNvSpPr/>
      </dsp:nvSpPr>
      <dsp:spPr>
        <a:xfrm>
          <a:off x="0" y="4764488"/>
          <a:ext cx="6253721" cy="68796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b="1" kern="1200"/>
            <a:t>Emergency Department</a:t>
          </a:r>
          <a:endParaRPr lang="en-US" sz="2800" kern="1200"/>
        </a:p>
      </dsp:txBody>
      <dsp:txXfrm>
        <a:off x="33583" y="4798071"/>
        <a:ext cx="6186555" cy="6207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53F4F-E738-439F-9C00-F0C970716E4E}">
      <dsp:nvSpPr>
        <dsp:cNvPr id="0" name=""/>
        <dsp:cNvSpPr/>
      </dsp:nvSpPr>
      <dsp:spPr>
        <a:xfrm rot="10800000">
          <a:off x="3515" y="1478799"/>
          <a:ext cx="3214572" cy="3736609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6084" tIns="136084" rIns="136084" bIns="136084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Amita Joshi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Anisha Adhikari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Bindu Mali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Bishnu </a:t>
          </a:r>
          <a:r>
            <a:rPr lang="en-AU" sz="1800" b="1" kern="1200" dirty="0" err="1"/>
            <a:t>Shyanbo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Dikshya Rai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Jin Song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Kanchan Mahat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Purum Go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Seema Malla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Johua Jang</a:t>
          </a:r>
          <a:endParaRPr lang="en-US" sz="1800" kern="1200" dirty="0"/>
        </a:p>
      </dsp:txBody>
      <dsp:txXfrm rot="10800000">
        <a:off x="144742" y="1478799"/>
        <a:ext cx="2932118" cy="3595382"/>
      </dsp:txXfrm>
    </dsp:sp>
    <dsp:sp modelId="{8BA60D0E-3211-4D44-BDAA-2F419180B44F}">
      <dsp:nvSpPr>
        <dsp:cNvPr id="0" name=""/>
        <dsp:cNvSpPr/>
      </dsp:nvSpPr>
      <dsp:spPr>
        <a:xfrm>
          <a:off x="3515" y="543359"/>
          <a:ext cx="3214572" cy="964371"/>
        </a:xfrm>
        <a:prstGeom prst="round2SameRect">
          <a:avLst>
            <a:gd name="adj1" fmla="val 450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23" tIns="254023" rIns="254023" bIns="254023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Nurses</a:t>
          </a:r>
          <a:endParaRPr lang="en-US" sz="2300" kern="1200" dirty="0"/>
        </a:p>
      </dsp:txBody>
      <dsp:txXfrm>
        <a:off x="130620" y="670464"/>
        <a:ext cx="2960362" cy="837266"/>
      </dsp:txXfrm>
    </dsp:sp>
    <dsp:sp modelId="{B57F71E1-850D-406A-B212-F976D9281B20}">
      <dsp:nvSpPr>
        <dsp:cNvPr id="0" name=""/>
        <dsp:cNvSpPr/>
      </dsp:nvSpPr>
      <dsp:spPr>
        <a:xfrm rot="10800000">
          <a:off x="3325982" y="1478799"/>
          <a:ext cx="3214572" cy="3736609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6084" tIns="136084" rIns="136084" bIns="136084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i="0" kern="1200" dirty="0"/>
            <a:t>Manisha Kandel</a:t>
          </a:r>
          <a:endParaRPr lang="en-US" sz="1700" b="1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i="0" kern="1200" dirty="0"/>
            <a:t>Ritika Khatri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i="0" kern="1200" dirty="0"/>
            <a:t>Tania Blundell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i="0" kern="1200" dirty="0"/>
            <a:t>Joyce Manero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i="0" kern="1200"/>
            <a:t>Greg White</a:t>
          </a:r>
          <a:endParaRPr lang="en-AU" sz="1700" b="1" i="0" kern="1200" dirty="0"/>
        </a:p>
      </dsp:txBody>
      <dsp:txXfrm rot="10800000">
        <a:off x="3467209" y="1478799"/>
        <a:ext cx="2932118" cy="3595382"/>
      </dsp:txXfrm>
    </dsp:sp>
    <dsp:sp modelId="{1B12262C-6CA5-4213-B95D-3ECF285C7CC3}">
      <dsp:nvSpPr>
        <dsp:cNvPr id="0" name=""/>
        <dsp:cNvSpPr/>
      </dsp:nvSpPr>
      <dsp:spPr>
        <a:xfrm>
          <a:off x="3325982" y="543359"/>
          <a:ext cx="3214572" cy="964371"/>
        </a:xfrm>
        <a:prstGeom prst="round2SameRect">
          <a:avLst>
            <a:gd name="adj1" fmla="val 45000"/>
            <a:gd name="adj2" fmla="val 0"/>
          </a:avLst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23" tIns="254023" rIns="254023" bIns="254023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Carers</a:t>
          </a:r>
        </a:p>
      </dsp:txBody>
      <dsp:txXfrm>
        <a:off x="3453087" y="670464"/>
        <a:ext cx="2960362" cy="837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24/layout/HorizontalActionList">
  <dgm:title val=""/>
  <dgm:desc val=""/>
  <dgm:catLst>
    <dgm:cat type="list" pri="80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95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bgOutline"/>
      <dgm:constr type="primFontSz" for="des" forName="parTx" val="54"/>
      <dgm:constr type="primFontSz" for="des" forName="bgOutline" refType="primFontSz" refFor="des" refForName="parTx" op="lte" fact="0.75"/>
      <dgm:constr type="h" for="des" forName="bgOutline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bgOutline"/>
          <dgm:constr type="t" for="ch" forName="bgOutline" refType="h" refFor="ch" refForName="parTx" fact="0.97"/>
          <dgm:constr type="w" for="ch" forName="bgOutline" refType="w"/>
          <dgm:constr type="h" for="ch" forName="bgOutline" refType="h" fact="0.75"/>
        </dgm:constrLst>
        <dgm:ruleLst/>
        <dgm:layoutNode name="parTx" styleLbl="alignNode1">
          <dgm:varLst>
            <dgm:chMax val="0"/>
            <dgm:chPref val="0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ound2SameRect" r:blip="" zOrderOff="3">
            <dgm:adjLst>
              <dgm:adj idx="1" val="0.45"/>
            </dgm:adjLst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primFontSz" val="14" fact="NaN" max="NaN"/>
          </dgm:ruleLst>
        </dgm:layoutNode>
        <dgm:layoutNode name="bgOutline" styleLbl="fgAcc1">
          <dgm:varLst>
            <dgm:bulletEnabled/>
          </dgm:varLst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rot="180" type="round2SameRect" r:blip="">
            <dgm:adjLst>
              <dgm:adj idx="1" val="0.15"/>
              <dgm:adj idx="2" val="0"/>
            </dgm:adjLst>
          </dgm:shape>
          <dgm:presOf axis="des" ptType="node"/>
          <dgm:constrLst>
            <dgm:constr type="primFontSz" val="28"/>
            <dgm:constr type="tMarg" refType="w" fact="0.12"/>
            <dgm:constr type="bMarg" refType="w" fact="0.12"/>
            <dgm:constr type="lMarg" refType="w" fact="0.12"/>
            <dgm:constr type="rMarg" refType="w" fact="0.12"/>
          </dgm:constrLst>
          <dgm:ruleLst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08A0F-7D69-45E0-BAD4-7F20CEFB249B}" type="datetimeFigureOut">
              <a:rPr lang="en-AU" smtClean="0"/>
              <a:t>28/05/2026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507A1-21FE-419C-A2B6-D1DDA023C4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671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110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A8C91-87CE-F786-8C5F-176D06BEC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662CDF-182D-D8E8-932B-28280BAF57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024199-65B5-A10A-D95C-FEE46A46D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Air mattress: photo in the slide</a:t>
            </a:r>
          </a:p>
          <a:p>
            <a:endParaRPr lang="en-AU"/>
          </a:p>
          <a:p>
            <a:r>
              <a:rPr lang="en-AU"/>
              <a:t>Other Interventions: Bed cradle, </a:t>
            </a:r>
            <a:r>
              <a:rPr lang="en-AU" err="1"/>
              <a:t>Dermasaver</a:t>
            </a:r>
            <a:r>
              <a:rPr lang="en-AU"/>
              <a:t> heel elevator, Z-flex foam boot, Pillow, Dressings</a:t>
            </a:r>
          </a:p>
          <a:p>
            <a:endParaRPr lang="en-AU"/>
          </a:p>
          <a:p>
            <a:r>
              <a:rPr lang="en-AU"/>
              <a:t>Moisture and Skin barrier: </a:t>
            </a:r>
            <a:r>
              <a:rPr lang="en-AU" err="1"/>
              <a:t>Molicare</a:t>
            </a:r>
            <a:r>
              <a:rPr lang="en-AU"/>
              <a:t> Barrier cream, </a:t>
            </a:r>
            <a:r>
              <a:rPr lang="en-AU" err="1"/>
              <a:t>Sudocrem</a:t>
            </a:r>
            <a:r>
              <a:rPr lang="en-AU"/>
              <a:t>, Continence pads</a:t>
            </a:r>
          </a:p>
          <a:p>
            <a:endParaRPr lang="en-AU"/>
          </a:p>
          <a:p>
            <a:r>
              <a:rPr lang="en-AU"/>
              <a:t>Medical Devices: Urinary catheter, Nasal spec/prong for oxygen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00454-EEF5-F92E-284D-45DA8BACF8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9188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F9CED-1181-7A05-41B7-14F556BE1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C0FD2C-CE8D-42E2-0ABE-E783C5BDB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A0E717-605D-2778-DE1D-A3E2D82BC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Air mattress: photo in the slide</a:t>
            </a:r>
          </a:p>
          <a:p>
            <a:endParaRPr lang="en-AU"/>
          </a:p>
          <a:p>
            <a:r>
              <a:rPr lang="en-AU"/>
              <a:t>Other Interventions: Bed cradle, </a:t>
            </a:r>
            <a:r>
              <a:rPr lang="en-AU" err="1"/>
              <a:t>Dermasaver</a:t>
            </a:r>
            <a:r>
              <a:rPr lang="en-AU"/>
              <a:t> heel elevator, Z-flex foam boot, Pillow, Dressings</a:t>
            </a:r>
          </a:p>
          <a:p>
            <a:endParaRPr lang="en-AU"/>
          </a:p>
          <a:p>
            <a:r>
              <a:rPr lang="en-AU"/>
              <a:t>Moisture and Skin barrier: </a:t>
            </a:r>
            <a:r>
              <a:rPr lang="en-AU" err="1"/>
              <a:t>Molicare</a:t>
            </a:r>
            <a:r>
              <a:rPr lang="en-AU"/>
              <a:t> Barrier cream, </a:t>
            </a:r>
            <a:r>
              <a:rPr lang="en-AU" err="1"/>
              <a:t>Sudocrem</a:t>
            </a:r>
            <a:r>
              <a:rPr lang="en-AU"/>
              <a:t>, Continence pads</a:t>
            </a:r>
          </a:p>
          <a:p>
            <a:endParaRPr lang="en-AU"/>
          </a:p>
          <a:p>
            <a:r>
              <a:rPr lang="en-AU"/>
              <a:t>Medical Devices: Urinary catheter, Nasal spec/prong for oxygen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3707B-167F-A2A4-8867-5077B3006D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8131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Air mattress: photo in the slide</a:t>
            </a:r>
          </a:p>
          <a:p>
            <a:endParaRPr lang="en-AU"/>
          </a:p>
          <a:p>
            <a:r>
              <a:rPr lang="en-AU"/>
              <a:t>Other Interventions: Bed cradle, </a:t>
            </a:r>
            <a:r>
              <a:rPr lang="en-AU" err="1"/>
              <a:t>Dermasaver</a:t>
            </a:r>
            <a:r>
              <a:rPr lang="en-AU"/>
              <a:t> heel elevator, Z-flex foam boot, Pillow, Dressings</a:t>
            </a:r>
          </a:p>
          <a:p>
            <a:endParaRPr lang="en-AU"/>
          </a:p>
          <a:p>
            <a:r>
              <a:rPr lang="en-AU"/>
              <a:t>Moisture and Skin barrier: </a:t>
            </a:r>
            <a:r>
              <a:rPr lang="en-AU" err="1"/>
              <a:t>Molicare</a:t>
            </a:r>
            <a:r>
              <a:rPr lang="en-AU"/>
              <a:t> Barrier cream, </a:t>
            </a:r>
            <a:r>
              <a:rPr lang="en-AU" err="1"/>
              <a:t>Sudocrem</a:t>
            </a:r>
            <a:r>
              <a:rPr lang="en-AU"/>
              <a:t>, Continence pads</a:t>
            </a:r>
          </a:p>
          <a:p>
            <a:endParaRPr lang="en-AU"/>
          </a:p>
          <a:p>
            <a:r>
              <a:rPr lang="en-AU"/>
              <a:t>Medical Devices: Urinary catheter, Nasal spec/prong for oxygen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2531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6404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196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1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42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2904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Air mattress: photo in the slide</a:t>
            </a:r>
          </a:p>
          <a:p>
            <a:endParaRPr lang="en-AU"/>
          </a:p>
          <a:p>
            <a:r>
              <a:rPr lang="en-AU"/>
              <a:t>Other Interventions: Bed cradle, </a:t>
            </a:r>
            <a:r>
              <a:rPr lang="en-AU" err="1"/>
              <a:t>Dermasaver</a:t>
            </a:r>
            <a:r>
              <a:rPr lang="en-AU"/>
              <a:t> heel elevator, Z-flex foam boot, Pillow, Dressings</a:t>
            </a:r>
          </a:p>
          <a:p>
            <a:endParaRPr lang="en-AU"/>
          </a:p>
          <a:p>
            <a:r>
              <a:rPr lang="en-AU"/>
              <a:t>Moisture and Skin barrier: </a:t>
            </a:r>
            <a:r>
              <a:rPr lang="en-AU" err="1"/>
              <a:t>Molicare</a:t>
            </a:r>
            <a:r>
              <a:rPr lang="en-AU"/>
              <a:t> Barrier cream, </a:t>
            </a:r>
            <a:r>
              <a:rPr lang="en-AU" err="1"/>
              <a:t>Sudocrem</a:t>
            </a:r>
            <a:r>
              <a:rPr lang="en-AU"/>
              <a:t>, Continence pads</a:t>
            </a:r>
          </a:p>
          <a:p>
            <a:endParaRPr lang="en-AU"/>
          </a:p>
          <a:p>
            <a:r>
              <a:rPr lang="en-AU"/>
              <a:t>Medical Devices: Urinary catheter, Nasal spec/prong for oxygen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46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2531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B0562981-9F3E-469E-A742-E155B84AFE4B}"/>
              </a:ext>
            </a:extLst>
          </p:cNvPr>
          <p:cNvSpPr txBox="1"/>
          <p:nvPr userDrawn="1"/>
        </p:nvSpPr>
        <p:spPr>
          <a:xfrm>
            <a:off x="0" y="5173505"/>
            <a:ext cx="12192000" cy="1684495"/>
          </a:xfrm>
          <a:prstGeom prst="rect">
            <a:avLst/>
          </a:prstGeom>
          <a:solidFill>
            <a:srgbClr val="009182"/>
          </a:solidFill>
        </p:spPr>
        <p:txBody>
          <a:bodyPr wrap="square" rtlCol="0">
            <a:spAutoFit/>
          </a:bodyPr>
          <a:lstStyle/>
          <a:p>
            <a:endParaRPr lang="en-AU"/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DAC7A557-3745-44BE-A6CD-1999EE3A82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876" y="5173505"/>
            <a:ext cx="1882245" cy="107039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E1A806A-BF09-4043-BAD5-7A38BD2227D3}"/>
              </a:ext>
            </a:extLst>
          </p:cNvPr>
          <p:cNvSpPr txBox="1"/>
          <p:nvPr userDrawn="1"/>
        </p:nvSpPr>
        <p:spPr>
          <a:xfrm>
            <a:off x="3300412" y="6243898"/>
            <a:ext cx="5591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D7D7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SUPPORT | RESIDENTIAL | THERAPY &amp; WELLNESS </a:t>
            </a:r>
            <a:endParaRPr lang="en-AU" sz="1200">
              <a:solidFill>
                <a:srgbClr val="D7D7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B1F24FB1-8C9D-4A15-9E77-A86096C1FC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7"/>
          <a:stretch/>
        </p:blipFill>
        <p:spPr>
          <a:xfrm>
            <a:off x="9847245" y="-1"/>
            <a:ext cx="2242177" cy="273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96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671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6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6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F5AA08-66DB-482D-A353-CA635FB79E46}"/>
              </a:ext>
            </a:extLst>
          </p:cNvPr>
          <p:cNvSpPr txBox="1"/>
          <p:nvPr/>
        </p:nvSpPr>
        <p:spPr>
          <a:xfrm>
            <a:off x="1252808" y="2598003"/>
            <a:ext cx="968638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>
                <a:solidFill>
                  <a:srgbClr val="05504B"/>
                </a:solidFill>
                <a:latin typeface="Arial"/>
                <a:cs typeface="Arial"/>
              </a:rPr>
              <a:t>Pressure Injury Training - Nurses</a:t>
            </a:r>
            <a:endParaRPr lang="en-AU" sz="480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417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44F296-C453-E75B-AF2C-FBE6D99B26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" r="196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022338-0AE3-7D59-818F-ED8F6767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4364468" cy="744584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Session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A1EE7C3-3CBE-B49A-9335-5E54DA8F5F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531610" y="1305017"/>
            <a:ext cx="4657341" cy="48719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600"/>
              <a:t>PI Assessment and Staging </a:t>
            </a:r>
          </a:p>
          <a:p>
            <a:pPr>
              <a:lnSpc>
                <a:spcPct val="150000"/>
              </a:lnSpc>
            </a:pPr>
            <a:r>
              <a:rPr lang="en-US" sz="3600"/>
              <a:t>PI Reporting</a:t>
            </a:r>
            <a:endParaRPr lang="en-AU" sz="3600"/>
          </a:p>
          <a:p>
            <a:pPr>
              <a:lnSpc>
                <a:spcPct val="150000"/>
              </a:lnSpc>
            </a:pPr>
            <a:r>
              <a:rPr lang="en-US" sz="3600"/>
              <a:t>PI Care and Prevention</a:t>
            </a:r>
            <a:endParaRPr lang="en-AU" sz="3600"/>
          </a:p>
          <a:p>
            <a:pPr>
              <a:lnSpc>
                <a:spcPct val="150000"/>
              </a:lnSpc>
            </a:pPr>
            <a:r>
              <a:rPr lang="en-US" sz="3600"/>
              <a:t>Resident Engagement</a:t>
            </a:r>
            <a:endParaRPr lang="en-AU" sz="3600"/>
          </a:p>
          <a:p>
            <a:pPr>
              <a:lnSpc>
                <a:spcPct val="150000"/>
              </a:lnSpc>
            </a:pPr>
            <a:r>
              <a:rPr lang="en-US" sz="3600"/>
              <a:t>PI Management Tools</a:t>
            </a:r>
            <a:endParaRPr lang="en-AU" sz="3600"/>
          </a:p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69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F8155-5CB3-71AE-3DB1-59B69A641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137" y="289712"/>
            <a:ext cx="9976214" cy="954628"/>
          </a:xfrm>
        </p:spPr>
        <p:txBody>
          <a:bodyPr>
            <a:normAutofit/>
          </a:bodyPr>
          <a:lstStyle/>
          <a:p>
            <a:r>
              <a:rPr lang="en-AU" dirty="0"/>
              <a:t>   </a:t>
            </a:r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 Injury Impact on Residents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3AE6085-92BE-506B-34E7-A2657F50E0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02390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0307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82B0B4-607A-FB5A-8A89-52271B705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987"/>
          <a:stretch/>
        </p:blipFill>
        <p:spPr>
          <a:xfrm>
            <a:off x="6645781" y="10"/>
            <a:ext cx="554621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FD1F56-4456-DCC7-5DDF-50258E63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276" y="384716"/>
            <a:ext cx="6132312" cy="81089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and Staging</a:t>
            </a:r>
            <a:endParaRPr lang="en-AU" sz="40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C1C57-6ECE-7A55-31B9-EDA1207F0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816" y="1478813"/>
            <a:ext cx="6026579" cy="36672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b="1" dirty="0"/>
              <a:t>IAD and PI</a:t>
            </a:r>
            <a:endParaRPr lang="en-US" sz="2400" dirty="0"/>
          </a:p>
          <a:p>
            <a:pPr>
              <a:lnSpc>
                <a:spcPct val="120000"/>
              </a:lnSpc>
            </a:pP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b="1" dirty="0"/>
              <a:t>Risk Factors </a:t>
            </a:r>
            <a:endParaRPr lang="en-US" sz="2400" dirty="0"/>
          </a:p>
          <a:p>
            <a:pPr>
              <a:lnSpc>
                <a:spcPct val="120000"/>
              </a:lnSpc>
            </a:pP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b="1" dirty="0"/>
              <a:t>Different stages of Pressure Injury</a:t>
            </a:r>
          </a:p>
          <a:p>
            <a:pPr>
              <a:lnSpc>
                <a:spcPct val="120000"/>
              </a:lnSpc>
              <a:buNone/>
            </a:pPr>
            <a:endParaRPr lang="en-US" sz="2400" dirty="0"/>
          </a:p>
          <a:p>
            <a:pPr marL="0" inden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400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AEDFC7F-DA49-1EB0-EFCD-32E1B7C8D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444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9959"/>
            <a:ext cx="12192000" cy="1167897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1146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                  </a:t>
            </a: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Injury    VS     IAD</a:t>
            </a:r>
            <a:endParaRPr lang="en-US" sz="2933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304800" y="1441312"/>
          <a:ext cx="11582400" cy="493776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 Injury (PI)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IAD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4B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Cause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Pressure, shear, friction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Urine/stool moisture &amp; irritants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 bony prominences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Perineal, perianal, inner thighs, buttocks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Wound edges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Distinct, well-defined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Diffuse, irregular edges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Depth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 be deep (staged I–IV)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Superficial (epidermis only)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Appearance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Dark/purple discolouration or open wound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Erythema, redness, skin may be pink/red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Necrosis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 be present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present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Shape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Defined, often round/oval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Irregular, patchy distribution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Location on buttocks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Sacrum / coccyx area (bony)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Diffuse across buttock skin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1871-0928-1E86-6D2C-3658450C2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69BB-ABB4-2F50-D5D4-F587A5992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386312"/>
            <a:ext cx="9751015" cy="89110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Factors of PI Development</a:t>
            </a:r>
            <a:endParaRPr lang="en-AU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FBDEFCB-6E4B-F182-8487-EFABCD91D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28558FC-08FE-70E7-4DF4-2CAFD5C95F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3177857"/>
              </p:ext>
            </p:extLst>
          </p:nvPr>
        </p:nvGraphicFramePr>
        <p:xfrm>
          <a:off x="981191" y="2100681"/>
          <a:ext cx="9682864" cy="3404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7817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66D57-D464-4211-E507-B39894CAB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62FD-9D96-D0BE-6672-D882D287E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30" y="336844"/>
            <a:ext cx="5638014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Stages of Pressure Injury</a:t>
            </a:r>
            <a:endParaRPr lang="en-AU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C2FC5-E30E-38D1-4654-C0F426DFD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490" y="1835052"/>
            <a:ext cx="5930245" cy="4351338"/>
          </a:xfrm>
        </p:spPr>
        <p:txBody>
          <a:bodyPr/>
          <a:lstStyle/>
          <a:p>
            <a:r>
              <a:rPr lang="en-AU" dirty="0"/>
              <a:t>Stage 1</a:t>
            </a:r>
          </a:p>
          <a:p>
            <a:r>
              <a:rPr lang="en-AU" dirty="0"/>
              <a:t>Stage 2</a:t>
            </a:r>
          </a:p>
          <a:p>
            <a:r>
              <a:rPr lang="en-AU" dirty="0"/>
              <a:t>Stage 3</a:t>
            </a:r>
          </a:p>
          <a:p>
            <a:r>
              <a:rPr lang="en-AU" dirty="0"/>
              <a:t>Stage 4</a:t>
            </a:r>
          </a:p>
          <a:p>
            <a:r>
              <a:rPr lang="en-AU" dirty="0"/>
              <a:t>Unstageable</a:t>
            </a:r>
          </a:p>
          <a:p>
            <a:r>
              <a:rPr lang="en-AU" dirty="0"/>
              <a:t>Suspected Deep Tissue Injury (SDTI)</a:t>
            </a:r>
          </a:p>
          <a:p>
            <a:endParaRPr lang="en-A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DF7EED2-93CD-CF06-81E1-0636C4FF6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25EB29-7485-67DC-6176-1324BA968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" b="785"/>
          <a:stretch/>
        </p:blipFill>
        <p:spPr>
          <a:xfrm>
            <a:off x="6966408" y="0"/>
            <a:ext cx="5225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7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77308-94C8-7502-4BAE-94FEF2741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4657EB-D416-0450-0878-A1978EB83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652" y="1304628"/>
            <a:ext cx="7668695" cy="42487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249536-437A-3E10-2B98-7567AA1FF4A8}"/>
              </a:ext>
            </a:extLst>
          </p:cNvPr>
          <p:cNvSpPr txBox="1"/>
          <p:nvPr/>
        </p:nvSpPr>
        <p:spPr>
          <a:xfrm>
            <a:off x="402709" y="176570"/>
            <a:ext cx="11050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1 Pressure Injury – Tissue Structure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C7EA2E5-8C6E-EBB1-3712-EFDFE2866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</p:spTree>
    <p:extLst>
      <p:ext uri="{BB962C8B-B14F-4D97-AF65-F5344CB8AC3E}">
        <p14:creationId xmlns:p14="http://schemas.microsoft.com/office/powerpoint/2010/main" val="3170794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67321-3924-3798-08A6-87BF33CEB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6DDCD9-1E08-DF21-22F4-99CD0FBEE484}"/>
              </a:ext>
            </a:extLst>
          </p:cNvPr>
          <p:cNvSpPr txBox="1"/>
          <p:nvPr/>
        </p:nvSpPr>
        <p:spPr>
          <a:xfrm>
            <a:off x="582761" y="1215747"/>
            <a:ext cx="10925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Intact skin with non-blanchable redness of a </a:t>
            </a:r>
            <a:r>
              <a:rPr lang="en-US" sz="2000" dirty="0" err="1"/>
              <a:t>localised</a:t>
            </a:r>
            <a:r>
              <a:rPr lang="en-US" sz="2000" dirty="0"/>
              <a:t> area usually over a bony prominence.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Darkly pigmented skin may not have visible blanching, the </a:t>
            </a:r>
            <a:r>
              <a:rPr lang="en-US" sz="2000" dirty="0" err="1"/>
              <a:t>colour</a:t>
            </a:r>
            <a:r>
              <a:rPr lang="en-US" sz="2000" dirty="0"/>
              <a:t> may differ from the surrounding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area may be painful, firm, soft, itchy, warmer or cooler than adjacent skin. </a:t>
            </a:r>
            <a:endParaRPr lang="en-AU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02CF17-2052-253B-B706-762AC1903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277" y="2755413"/>
            <a:ext cx="6129619" cy="33393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0644E6-BA3F-7662-0137-9B3F6FBB2A09}"/>
              </a:ext>
            </a:extLst>
          </p:cNvPr>
          <p:cNvSpPr txBox="1"/>
          <p:nvPr/>
        </p:nvSpPr>
        <p:spPr>
          <a:xfrm>
            <a:off x="358217" y="230079"/>
            <a:ext cx="10925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1 Pressure Injury - Description</a:t>
            </a:r>
          </a:p>
        </p:txBody>
      </p:sp>
    </p:spTree>
    <p:extLst>
      <p:ext uri="{BB962C8B-B14F-4D97-AF65-F5344CB8AC3E}">
        <p14:creationId xmlns:p14="http://schemas.microsoft.com/office/powerpoint/2010/main" val="2956714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76229B-3F0F-38BB-066A-176CB9A76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968" y="1342734"/>
            <a:ext cx="7802064" cy="41725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319F07-AD80-FF09-F86B-90DA7850ACDA}"/>
              </a:ext>
            </a:extLst>
          </p:cNvPr>
          <p:cNvSpPr txBox="1"/>
          <p:nvPr/>
        </p:nvSpPr>
        <p:spPr>
          <a:xfrm>
            <a:off x="358218" y="260888"/>
            <a:ext cx="10492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1 Pressure Injury - Example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9DA6E3D-2A5E-5C99-6D16-67513A1E6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</p:spTree>
    <p:extLst>
      <p:ext uri="{BB962C8B-B14F-4D97-AF65-F5344CB8AC3E}">
        <p14:creationId xmlns:p14="http://schemas.microsoft.com/office/powerpoint/2010/main" val="1956075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63A58-4465-37C3-A67E-4600B01BD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126" y="1571100"/>
            <a:ext cx="8049748" cy="427732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A42205F-5B7C-43F2-F8EA-6A1EBB6C2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90503-D20B-9B6C-D87C-B7718E813E40}"/>
              </a:ext>
            </a:extLst>
          </p:cNvPr>
          <p:cNvSpPr txBox="1"/>
          <p:nvPr/>
        </p:nvSpPr>
        <p:spPr>
          <a:xfrm>
            <a:off x="412136" y="299119"/>
            <a:ext cx="11050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2 Pressure Injury – Tissue Structure</a:t>
            </a:r>
          </a:p>
        </p:txBody>
      </p:sp>
    </p:spTree>
    <p:extLst>
      <p:ext uri="{BB962C8B-B14F-4D97-AF65-F5344CB8AC3E}">
        <p14:creationId xmlns:p14="http://schemas.microsoft.com/office/powerpoint/2010/main" val="1974356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A3DA3-1D67-C645-E01A-519E6A66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5DBF719-0C18-DA2A-47A5-2FD8E8D10CD7}"/>
              </a:ext>
            </a:extLst>
          </p:cNvPr>
          <p:cNvSpPr txBox="1"/>
          <p:nvPr/>
        </p:nvSpPr>
        <p:spPr>
          <a:xfrm>
            <a:off x="724163" y="1115170"/>
            <a:ext cx="93167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Partial thickness skin loss presents as either: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 shallow open ulcer with a red/pink wound bed, without slough.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As an intact or ruptured clear fluid filled blister.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Ulcer is superficial without bruising. </a:t>
            </a:r>
            <a:endParaRPr lang="en-AU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7F148-9CAC-2479-87C1-D6272570D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031" y="2599650"/>
            <a:ext cx="7325930" cy="3733765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D534041-7E50-3CCD-4EB4-44654D5A6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575F41-E6E4-F6A9-E2B7-435EB22D5E72}"/>
              </a:ext>
            </a:extLst>
          </p:cNvPr>
          <p:cNvSpPr txBox="1"/>
          <p:nvPr/>
        </p:nvSpPr>
        <p:spPr>
          <a:xfrm>
            <a:off x="311083" y="132216"/>
            <a:ext cx="10925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2 Pressure Injury - Description</a:t>
            </a:r>
          </a:p>
        </p:txBody>
      </p:sp>
    </p:spTree>
    <p:extLst>
      <p:ext uri="{BB962C8B-B14F-4D97-AF65-F5344CB8AC3E}">
        <p14:creationId xmlns:p14="http://schemas.microsoft.com/office/powerpoint/2010/main" val="100710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281297-F0F3-7756-67E2-22F198136E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26"/>
          <a:stretch>
            <a:fillRect/>
          </a:stretch>
        </p:blipFill>
        <p:spPr>
          <a:xfrm>
            <a:off x="1492182" y="1442302"/>
            <a:ext cx="9207635" cy="4481516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065FB9C-007E-667F-45C8-218A6C87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732ABC-F7C8-2BF5-18AB-48FA65D284A4}"/>
              </a:ext>
            </a:extLst>
          </p:cNvPr>
          <p:cNvSpPr txBox="1"/>
          <p:nvPr/>
        </p:nvSpPr>
        <p:spPr>
          <a:xfrm>
            <a:off x="430989" y="164741"/>
            <a:ext cx="11050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3 Pressure Injury – Tissue Structure</a:t>
            </a:r>
          </a:p>
        </p:txBody>
      </p:sp>
    </p:spTree>
    <p:extLst>
      <p:ext uri="{BB962C8B-B14F-4D97-AF65-F5344CB8AC3E}">
        <p14:creationId xmlns:p14="http://schemas.microsoft.com/office/powerpoint/2010/main" val="577798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9DD58-CFDC-ACCA-AAE9-B18FF0D4F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AF7C29-4A9D-61DE-2C51-5588716D448B}"/>
              </a:ext>
            </a:extLst>
          </p:cNvPr>
          <p:cNvSpPr txBox="1"/>
          <p:nvPr/>
        </p:nvSpPr>
        <p:spPr>
          <a:xfrm>
            <a:off x="1333570" y="985465"/>
            <a:ext cx="93167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Full thickness skin loss.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Subcutaneous fat may be visible, but bone, tendon and muscle are not exposed.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Slough may be present but does not obscure the depth of the ulcer.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May include undermining and tunnelling.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Stage 3 PI can be shallow e.g. nose, ears, ankles. </a:t>
            </a:r>
            <a:endParaRPr lang="en-AU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AF14E3-C1C3-4225-C095-EE6CE6141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803" y="2727450"/>
            <a:ext cx="6710252" cy="3642708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6D98404-EDE4-28C9-63B7-B9EFD3ADD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601A43-6F52-F02F-EDD8-4EEA90A24969}"/>
              </a:ext>
            </a:extLst>
          </p:cNvPr>
          <p:cNvSpPr txBox="1"/>
          <p:nvPr/>
        </p:nvSpPr>
        <p:spPr>
          <a:xfrm>
            <a:off x="311083" y="132216"/>
            <a:ext cx="10925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3 Pressure Injury - Description</a:t>
            </a:r>
          </a:p>
        </p:txBody>
      </p:sp>
    </p:spTree>
    <p:extLst>
      <p:ext uri="{BB962C8B-B14F-4D97-AF65-F5344CB8AC3E}">
        <p14:creationId xmlns:p14="http://schemas.microsoft.com/office/powerpoint/2010/main" val="910384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FBD5FE-CA9B-1CF9-0660-F5FFCE0868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78"/>
          <a:stretch>
            <a:fillRect/>
          </a:stretch>
        </p:blipFill>
        <p:spPr>
          <a:xfrm>
            <a:off x="1086615" y="1533625"/>
            <a:ext cx="9352031" cy="4482236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E2F4523-5164-CD55-9DF7-11B0ED751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F0287D-C510-4123-F97F-799EDA2815C2}"/>
              </a:ext>
            </a:extLst>
          </p:cNvPr>
          <p:cNvSpPr txBox="1"/>
          <p:nvPr/>
        </p:nvSpPr>
        <p:spPr>
          <a:xfrm>
            <a:off x="412136" y="146931"/>
            <a:ext cx="11050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4 Pressure Injury – Tissue Structure</a:t>
            </a:r>
          </a:p>
        </p:txBody>
      </p:sp>
    </p:spTree>
    <p:extLst>
      <p:ext uri="{BB962C8B-B14F-4D97-AF65-F5344CB8AC3E}">
        <p14:creationId xmlns:p14="http://schemas.microsoft.com/office/powerpoint/2010/main" val="569802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030A4-AF1D-F378-C268-92280F8EA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056D2C-6C0F-B769-D26D-804D54E2A77C}"/>
              </a:ext>
            </a:extLst>
          </p:cNvPr>
          <p:cNvSpPr txBox="1"/>
          <p:nvPr/>
        </p:nvSpPr>
        <p:spPr>
          <a:xfrm>
            <a:off x="461913" y="1102191"/>
            <a:ext cx="101879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Full thickness tissue loss with exposed bone, tendon (directly palpable or visible).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Slough or eschar may be present on some parts of the wound bed.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Often include undermining and tunnelling.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Can extend into the muscle and/or supporting structures (e.g. fascia, tendon or joint capsule). </a:t>
            </a:r>
            <a:endParaRPr lang="en-AU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8829DB-64D0-15F9-38B7-4FB0463FC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363" y="2791931"/>
            <a:ext cx="6791106" cy="3688996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22BDC98-8AFE-4578-C996-04F8AFCDE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AF9DAF-4F85-4F93-0C35-C99CF55AC056}"/>
              </a:ext>
            </a:extLst>
          </p:cNvPr>
          <p:cNvSpPr txBox="1"/>
          <p:nvPr/>
        </p:nvSpPr>
        <p:spPr>
          <a:xfrm>
            <a:off x="311083" y="132216"/>
            <a:ext cx="10925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4 Pressure Injury - Description</a:t>
            </a:r>
          </a:p>
        </p:txBody>
      </p:sp>
    </p:spTree>
    <p:extLst>
      <p:ext uri="{BB962C8B-B14F-4D97-AF65-F5344CB8AC3E}">
        <p14:creationId xmlns:p14="http://schemas.microsoft.com/office/powerpoint/2010/main" val="3142765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B4AC0-F64E-2C04-BA02-826E74124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1C0ABD-28A8-FFE7-6C88-8FADAABE0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836" y="1539903"/>
            <a:ext cx="7716327" cy="4143953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ACCCC07-E97C-95AD-9B1C-BED94F075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D01BA0-3485-B305-4CA1-65DF36706A75}"/>
              </a:ext>
            </a:extLst>
          </p:cNvPr>
          <p:cNvSpPr txBox="1"/>
          <p:nvPr/>
        </p:nvSpPr>
        <p:spPr>
          <a:xfrm>
            <a:off x="358218" y="260888"/>
            <a:ext cx="115761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Unstageable Pressure Injury - Example</a:t>
            </a:r>
          </a:p>
        </p:txBody>
      </p:sp>
    </p:spTree>
    <p:extLst>
      <p:ext uri="{BB962C8B-B14F-4D97-AF65-F5344CB8AC3E}">
        <p14:creationId xmlns:p14="http://schemas.microsoft.com/office/powerpoint/2010/main" val="2816458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CD54B-5E99-FA0B-1EE1-95A9BFB0A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66A23D-215D-08B2-EC51-658FFEDDE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188" y="1628476"/>
            <a:ext cx="7376234" cy="3996974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AF6552C-9544-EFA2-BBBC-053EC2792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A9CF82-915A-DCBA-1B66-36D3423A3928}"/>
              </a:ext>
            </a:extLst>
          </p:cNvPr>
          <p:cNvSpPr txBox="1"/>
          <p:nvPr/>
        </p:nvSpPr>
        <p:spPr>
          <a:xfrm>
            <a:off x="358218" y="260888"/>
            <a:ext cx="10492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Suspected Deep Tissue - Example</a:t>
            </a:r>
          </a:p>
        </p:txBody>
      </p:sp>
    </p:spTree>
    <p:extLst>
      <p:ext uri="{BB962C8B-B14F-4D97-AF65-F5344CB8AC3E}">
        <p14:creationId xmlns:p14="http://schemas.microsoft.com/office/powerpoint/2010/main" val="2973876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584F2-52B5-0B7C-BFBA-D0CA32DE9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98AD7D-24D9-27F2-1060-29AD85245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3" r="19673"/>
          <a:stretch/>
        </p:blipFill>
        <p:spPr>
          <a:xfrm>
            <a:off x="6645781" y="10"/>
            <a:ext cx="554621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23290C-7EF7-F84F-1DD0-DDCF46EE3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53" y="235483"/>
            <a:ext cx="6132312" cy="89110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  <a:endParaRPr lang="en-AU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41CF0-8CB8-AD97-A535-513185D7D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52" y="1271973"/>
            <a:ext cx="6026579" cy="3790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400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New Injury and Incident report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Deterioration of PI 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PI Register and Dashboard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iCare Wound Chart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1F4D31A-603C-DCE6-3B37-175C48486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4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973A7-FBAD-A6CF-6C92-1BA6EBB20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ADF81-FC4F-4751-B6C3-F88F18FC9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5887" y="280356"/>
            <a:ext cx="6276513" cy="81560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iCare Forms</a:t>
            </a:r>
            <a:endParaRPr lang="en-AU" sz="40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extBox 4">
            <a:extLst>
              <a:ext uri="{FF2B5EF4-FFF2-40B4-BE49-F238E27FC236}">
                <a16:creationId xmlns:a16="http://schemas.microsoft.com/office/drawing/2014/main" id="{D3E02575-612D-3FCA-E725-57DFE42E60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1177749"/>
              </p:ext>
            </p:extLst>
          </p:nvPr>
        </p:nvGraphicFramePr>
        <p:xfrm>
          <a:off x="5645887" y="1839433"/>
          <a:ext cx="6276513" cy="4486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61C5CDE0-48E7-6428-062D-9942A6722B6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6"/>
          <a:stretch>
            <a:fillRect/>
          </a:stretch>
        </p:blipFill>
        <p:spPr>
          <a:xfrm>
            <a:off x="0" y="0"/>
            <a:ext cx="54808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59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858000"/>
          </a:xfrm>
          <a:prstGeom prst="rect">
            <a:avLst/>
          </a:prstGeom>
          <a:solidFill>
            <a:srgbClr val="0D8C8C"/>
          </a:solidFill>
          <a:ln w="12700">
            <a:solidFill>
              <a:srgbClr val="0D8C8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3" name="Text 1"/>
          <p:cNvSpPr/>
          <p:nvPr/>
        </p:nvSpPr>
        <p:spPr>
          <a:xfrm>
            <a:off x="426720" y="268224"/>
            <a:ext cx="7559040" cy="6339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467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Braden Risk Assessment Scale</a:t>
            </a:r>
            <a:endParaRPr lang="en-US" sz="3467" dirty="0"/>
          </a:p>
        </p:txBody>
      </p:sp>
      <p:sp>
        <p:nvSpPr>
          <p:cNvPr id="4" name="Text 2"/>
          <p:cNvSpPr/>
          <p:nvPr/>
        </p:nvSpPr>
        <p:spPr>
          <a:xfrm>
            <a:off x="426720" y="902208"/>
            <a:ext cx="853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67" i="1" dirty="0">
                <a:solidFill>
                  <a:srgbClr val="1E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Abridged version  •  Score range: 6–23  •  Higher score = lower risk</a:t>
            </a:r>
            <a:endParaRPr lang="en-US" sz="1467" dirty="0"/>
          </a:p>
        </p:txBody>
      </p:sp>
      <p:sp>
        <p:nvSpPr>
          <p:cNvPr id="5" name="Shape 3"/>
          <p:cNvSpPr/>
          <p:nvPr/>
        </p:nvSpPr>
        <p:spPr>
          <a:xfrm>
            <a:off x="8656320" y="329184"/>
            <a:ext cx="268224" cy="26822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6" name="Shape 4"/>
          <p:cNvSpPr/>
          <p:nvPr/>
        </p:nvSpPr>
        <p:spPr>
          <a:xfrm>
            <a:off x="9509760" y="329184"/>
            <a:ext cx="268224" cy="268224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7" name="Shape 5"/>
          <p:cNvSpPr/>
          <p:nvPr/>
        </p:nvSpPr>
        <p:spPr>
          <a:xfrm>
            <a:off x="10363200" y="329184"/>
            <a:ext cx="268224" cy="268224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8" name="Shape 6"/>
          <p:cNvSpPr/>
          <p:nvPr/>
        </p:nvSpPr>
        <p:spPr>
          <a:xfrm>
            <a:off x="11216640" y="329184"/>
            <a:ext cx="268224" cy="268224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9" name="Text 7"/>
          <p:cNvSpPr/>
          <p:nvPr/>
        </p:nvSpPr>
        <p:spPr>
          <a:xfrm>
            <a:off x="8424672" y="725364"/>
            <a:ext cx="121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Risk level →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643360" y="316992"/>
            <a:ext cx="60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316992"/>
            <a:ext cx="60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41376" y="1341120"/>
            <a:ext cx="1889760" cy="512064"/>
          </a:xfrm>
          <a:prstGeom prst="rect">
            <a:avLst/>
          </a:prstGeom>
          <a:solidFill>
            <a:srgbClr val="1A2E4A"/>
          </a:solidFill>
          <a:ln w="12700">
            <a:solidFill>
              <a:srgbClr val="0D8C8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3" name="Text 11"/>
          <p:cNvSpPr/>
          <p:nvPr/>
        </p:nvSpPr>
        <p:spPr>
          <a:xfrm>
            <a:off x="341376" y="1341120"/>
            <a:ext cx="1889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</a:t>
            </a:r>
            <a:endParaRPr lang="en-US" sz="1467" dirty="0"/>
          </a:p>
        </p:txBody>
      </p:sp>
      <p:sp>
        <p:nvSpPr>
          <p:cNvPr id="14" name="Shape 12"/>
          <p:cNvSpPr/>
          <p:nvPr/>
        </p:nvSpPr>
        <p:spPr>
          <a:xfrm>
            <a:off x="2231136" y="1341120"/>
            <a:ext cx="2377440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5" name="Text 13"/>
          <p:cNvSpPr/>
          <p:nvPr/>
        </p:nvSpPr>
        <p:spPr>
          <a:xfrm>
            <a:off x="2231136" y="134112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608576" y="1341120"/>
            <a:ext cx="2377440" cy="512064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7" name="Text 15"/>
          <p:cNvSpPr/>
          <p:nvPr/>
        </p:nvSpPr>
        <p:spPr>
          <a:xfrm>
            <a:off x="4608576" y="134112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2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986016" y="1341120"/>
            <a:ext cx="2377440" cy="512064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9" name="Text 17"/>
          <p:cNvSpPr/>
          <p:nvPr/>
        </p:nvSpPr>
        <p:spPr>
          <a:xfrm>
            <a:off x="6986016" y="134112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3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363456" y="1341120"/>
            <a:ext cx="2377440" cy="512064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1" name="Text 19"/>
          <p:cNvSpPr/>
          <p:nvPr/>
        </p:nvSpPr>
        <p:spPr>
          <a:xfrm>
            <a:off x="9363456" y="134112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4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41376" y="1853184"/>
            <a:ext cx="1889760" cy="731520"/>
          </a:xfrm>
          <a:prstGeom prst="rect">
            <a:avLst/>
          </a:prstGeom>
          <a:solidFill>
            <a:srgbClr val="0D8C8C"/>
          </a:solidFill>
          <a:ln w="12700">
            <a:solidFill>
              <a:srgbClr val="0D8C8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3" name="Text 21"/>
          <p:cNvSpPr/>
          <p:nvPr/>
        </p:nvSpPr>
        <p:spPr>
          <a:xfrm>
            <a:off x="414528" y="1853184"/>
            <a:ext cx="1767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</a:t>
            </a:r>
            <a:endParaRPr lang="en-US" sz="1600" dirty="0"/>
          </a:p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Perception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2231136" y="185318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5" name="Shape 23"/>
          <p:cNvSpPr/>
          <p:nvPr/>
        </p:nvSpPr>
        <p:spPr>
          <a:xfrm>
            <a:off x="3224784" y="1914144"/>
            <a:ext cx="390144" cy="31699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6" name="Text 24"/>
          <p:cNvSpPr/>
          <p:nvPr/>
        </p:nvSpPr>
        <p:spPr>
          <a:xfrm>
            <a:off x="3224784" y="191414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33" dirty="0"/>
          </a:p>
        </p:txBody>
      </p:sp>
      <p:sp>
        <p:nvSpPr>
          <p:cNvPr id="27" name="Text 25"/>
          <p:cNvSpPr/>
          <p:nvPr/>
        </p:nvSpPr>
        <p:spPr>
          <a:xfrm>
            <a:off x="2292096" y="220675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Completely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</a:t>
            </a:r>
            <a:endParaRPr lang="en-US" sz="1333" dirty="0"/>
          </a:p>
        </p:txBody>
      </p:sp>
      <p:sp>
        <p:nvSpPr>
          <p:cNvPr id="28" name="Shape 26"/>
          <p:cNvSpPr/>
          <p:nvPr/>
        </p:nvSpPr>
        <p:spPr>
          <a:xfrm>
            <a:off x="4608576" y="185318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9" name="Shape 27"/>
          <p:cNvSpPr/>
          <p:nvPr/>
        </p:nvSpPr>
        <p:spPr>
          <a:xfrm>
            <a:off x="5602224" y="1914144"/>
            <a:ext cx="390144" cy="316992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30" name="Text 28"/>
          <p:cNvSpPr/>
          <p:nvPr/>
        </p:nvSpPr>
        <p:spPr>
          <a:xfrm>
            <a:off x="5602224" y="191414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33" dirty="0"/>
          </a:p>
        </p:txBody>
      </p:sp>
      <p:sp>
        <p:nvSpPr>
          <p:cNvPr id="31" name="Text 29"/>
          <p:cNvSpPr/>
          <p:nvPr/>
        </p:nvSpPr>
        <p:spPr>
          <a:xfrm>
            <a:off x="4669536" y="220675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</a:t>
            </a:r>
            <a:endParaRPr lang="en-US" sz="1333" dirty="0"/>
          </a:p>
        </p:txBody>
      </p:sp>
      <p:sp>
        <p:nvSpPr>
          <p:cNvPr id="32" name="Shape 30"/>
          <p:cNvSpPr/>
          <p:nvPr/>
        </p:nvSpPr>
        <p:spPr>
          <a:xfrm>
            <a:off x="6986016" y="185318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33" name="Shape 31"/>
          <p:cNvSpPr/>
          <p:nvPr/>
        </p:nvSpPr>
        <p:spPr>
          <a:xfrm>
            <a:off x="7979664" y="1914144"/>
            <a:ext cx="390144" cy="316992"/>
          </a:xfrm>
          <a:prstGeom prst="ellipse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34" name="Text 32"/>
          <p:cNvSpPr/>
          <p:nvPr/>
        </p:nvSpPr>
        <p:spPr>
          <a:xfrm>
            <a:off x="7979664" y="191414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33" dirty="0"/>
          </a:p>
        </p:txBody>
      </p:sp>
      <p:sp>
        <p:nvSpPr>
          <p:cNvPr id="35" name="Text 33"/>
          <p:cNvSpPr/>
          <p:nvPr/>
        </p:nvSpPr>
        <p:spPr>
          <a:xfrm>
            <a:off x="7046976" y="220675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Slightly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</a:t>
            </a:r>
            <a:endParaRPr lang="en-US" sz="1333" dirty="0"/>
          </a:p>
        </p:txBody>
      </p:sp>
      <p:sp>
        <p:nvSpPr>
          <p:cNvPr id="36" name="Shape 34"/>
          <p:cNvSpPr/>
          <p:nvPr/>
        </p:nvSpPr>
        <p:spPr>
          <a:xfrm>
            <a:off x="9363456" y="185318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37" name="Shape 35"/>
          <p:cNvSpPr/>
          <p:nvPr/>
        </p:nvSpPr>
        <p:spPr>
          <a:xfrm>
            <a:off x="10357104" y="1914144"/>
            <a:ext cx="390144" cy="316992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38" name="Text 36"/>
          <p:cNvSpPr/>
          <p:nvPr/>
        </p:nvSpPr>
        <p:spPr>
          <a:xfrm>
            <a:off x="10357104" y="191414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33" dirty="0"/>
          </a:p>
        </p:txBody>
      </p:sp>
      <p:sp>
        <p:nvSpPr>
          <p:cNvPr id="39" name="Text 37"/>
          <p:cNvSpPr/>
          <p:nvPr/>
        </p:nvSpPr>
        <p:spPr>
          <a:xfrm>
            <a:off x="9424416" y="220675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impairment</a:t>
            </a:r>
            <a:endParaRPr lang="en-US" sz="1333" dirty="0"/>
          </a:p>
        </p:txBody>
      </p:sp>
      <p:sp>
        <p:nvSpPr>
          <p:cNvPr id="40" name="Shape 38"/>
          <p:cNvSpPr/>
          <p:nvPr/>
        </p:nvSpPr>
        <p:spPr>
          <a:xfrm>
            <a:off x="341376" y="2584704"/>
            <a:ext cx="1889760" cy="731520"/>
          </a:xfrm>
          <a:prstGeom prst="rect">
            <a:avLst/>
          </a:prstGeom>
          <a:solidFill>
            <a:srgbClr val="0D8C8C"/>
          </a:solidFill>
          <a:ln w="12700">
            <a:solidFill>
              <a:srgbClr val="0D8C8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41" name="Text 39"/>
          <p:cNvSpPr/>
          <p:nvPr/>
        </p:nvSpPr>
        <p:spPr>
          <a:xfrm>
            <a:off x="414528" y="2584704"/>
            <a:ext cx="1767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Moisture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2231136" y="258470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43" name="Shape 41"/>
          <p:cNvSpPr/>
          <p:nvPr/>
        </p:nvSpPr>
        <p:spPr>
          <a:xfrm>
            <a:off x="3224784" y="2645664"/>
            <a:ext cx="390144" cy="31699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44" name="Text 42"/>
          <p:cNvSpPr/>
          <p:nvPr/>
        </p:nvSpPr>
        <p:spPr>
          <a:xfrm>
            <a:off x="3224784" y="264566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33" dirty="0"/>
          </a:p>
        </p:txBody>
      </p:sp>
      <p:sp>
        <p:nvSpPr>
          <p:cNvPr id="45" name="Text 43"/>
          <p:cNvSpPr/>
          <p:nvPr/>
        </p:nvSpPr>
        <p:spPr>
          <a:xfrm>
            <a:off x="2292096" y="293827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Constantly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moist</a:t>
            </a:r>
            <a:endParaRPr lang="en-US" sz="1333" dirty="0"/>
          </a:p>
        </p:txBody>
      </p:sp>
      <p:sp>
        <p:nvSpPr>
          <p:cNvPr id="46" name="Shape 44"/>
          <p:cNvSpPr/>
          <p:nvPr/>
        </p:nvSpPr>
        <p:spPr>
          <a:xfrm>
            <a:off x="4608576" y="258470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47" name="Shape 45"/>
          <p:cNvSpPr/>
          <p:nvPr/>
        </p:nvSpPr>
        <p:spPr>
          <a:xfrm>
            <a:off x="5602224" y="2645664"/>
            <a:ext cx="390144" cy="316992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48" name="Text 46"/>
          <p:cNvSpPr/>
          <p:nvPr/>
        </p:nvSpPr>
        <p:spPr>
          <a:xfrm>
            <a:off x="5602224" y="264566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33" dirty="0"/>
          </a:p>
        </p:txBody>
      </p:sp>
      <p:sp>
        <p:nvSpPr>
          <p:cNvPr id="49" name="Text 47"/>
          <p:cNvSpPr/>
          <p:nvPr/>
        </p:nvSpPr>
        <p:spPr>
          <a:xfrm>
            <a:off x="4669536" y="293827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moist</a:t>
            </a:r>
            <a:endParaRPr lang="en-US" sz="1333" dirty="0"/>
          </a:p>
        </p:txBody>
      </p:sp>
      <p:sp>
        <p:nvSpPr>
          <p:cNvPr id="50" name="Shape 48"/>
          <p:cNvSpPr/>
          <p:nvPr/>
        </p:nvSpPr>
        <p:spPr>
          <a:xfrm>
            <a:off x="6986016" y="258470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51" name="Shape 49"/>
          <p:cNvSpPr/>
          <p:nvPr/>
        </p:nvSpPr>
        <p:spPr>
          <a:xfrm>
            <a:off x="7979664" y="2645664"/>
            <a:ext cx="390144" cy="316992"/>
          </a:xfrm>
          <a:prstGeom prst="ellipse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52" name="Text 50"/>
          <p:cNvSpPr/>
          <p:nvPr/>
        </p:nvSpPr>
        <p:spPr>
          <a:xfrm>
            <a:off x="7979664" y="264566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33" dirty="0"/>
          </a:p>
        </p:txBody>
      </p:sp>
      <p:sp>
        <p:nvSpPr>
          <p:cNvPr id="53" name="Text 51"/>
          <p:cNvSpPr/>
          <p:nvPr/>
        </p:nvSpPr>
        <p:spPr>
          <a:xfrm>
            <a:off x="7046976" y="293827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Occasionally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moist</a:t>
            </a:r>
            <a:endParaRPr lang="en-US" sz="1333" dirty="0"/>
          </a:p>
        </p:txBody>
      </p:sp>
      <p:sp>
        <p:nvSpPr>
          <p:cNvPr id="54" name="Shape 52"/>
          <p:cNvSpPr/>
          <p:nvPr/>
        </p:nvSpPr>
        <p:spPr>
          <a:xfrm>
            <a:off x="9363456" y="258470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55" name="Shape 53"/>
          <p:cNvSpPr/>
          <p:nvPr/>
        </p:nvSpPr>
        <p:spPr>
          <a:xfrm>
            <a:off x="10357104" y="2645664"/>
            <a:ext cx="390144" cy="316992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56" name="Text 54"/>
          <p:cNvSpPr/>
          <p:nvPr/>
        </p:nvSpPr>
        <p:spPr>
          <a:xfrm>
            <a:off x="10357104" y="264566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33" dirty="0"/>
          </a:p>
        </p:txBody>
      </p:sp>
      <p:sp>
        <p:nvSpPr>
          <p:cNvPr id="57" name="Text 55"/>
          <p:cNvSpPr/>
          <p:nvPr/>
        </p:nvSpPr>
        <p:spPr>
          <a:xfrm>
            <a:off x="9424416" y="293827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impairment</a:t>
            </a:r>
            <a:endParaRPr lang="en-US" sz="1333" dirty="0"/>
          </a:p>
        </p:txBody>
      </p:sp>
      <p:sp>
        <p:nvSpPr>
          <p:cNvPr id="58" name="Shape 56"/>
          <p:cNvSpPr/>
          <p:nvPr/>
        </p:nvSpPr>
        <p:spPr>
          <a:xfrm>
            <a:off x="341376" y="3316224"/>
            <a:ext cx="1889760" cy="731520"/>
          </a:xfrm>
          <a:prstGeom prst="rect">
            <a:avLst/>
          </a:prstGeom>
          <a:solidFill>
            <a:srgbClr val="0D8C8C"/>
          </a:solidFill>
          <a:ln w="12700">
            <a:solidFill>
              <a:srgbClr val="0D8C8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59" name="Text 57"/>
          <p:cNvSpPr/>
          <p:nvPr/>
        </p:nvSpPr>
        <p:spPr>
          <a:xfrm>
            <a:off x="414528" y="3316224"/>
            <a:ext cx="1767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2231136" y="331622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61" name="Shape 59"/>
          <p:cNvSpPr/>
          <p:nvPr/>
        </p:nvSpPr>
        <p:spPr>
          <a:xfrm>
            <a:off x="3224784" y="3377184"/>
            <a:ext cx="390144" cy="31699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62" name="Text 60"/>
          <p:cNvSpPr/>
          <p:nvPr/>
        </p:nvSpPr>
        <p:spPr>
          <a:xfrm>
            <a:off x="3224784" y="337718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33" dirty="0"/>
          </a:p>
        </p:txBody>
      </p:sp>
      <p:sp>
        <p:nvSpPr>
          <p:cNvPr id="63" name="Text 61"/>
          <p:cNvSpPr/>
          <p:nvPr/>
        </p:nvSpPr>
        <p:spPr>
          <a:xfrm>
            <a:off x="2292096" y="366979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Bedfast</a:t>
            </a:r>
            <a:endParaRPr lang="en-US" sz="1333" dirty="0"/>
          </a:p>
        </p:txBody>
      </p:sp>
      <p:sp>
        <p:nvSpPr>
          <p:cNvPr id="64" name="Shape 62"/>
          <p:cNvSpPr/>
          <p:nvPr/>
        </p:nvSpPr>
        <p:spPr>
          <a:xfrm>
            <a:off x="4608576" y="331622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65" name="Shape 63"/>
          <p:cNvSpPr/>
          <p:nvPr/>
        </p:nvSpPr>
        <p:spPr>
          <a:xfrm>
            <a:off x="5602224" y="3377184"/>
            <a:ext cx="390144" cy="316992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66" name="Text 64"/>
          <p:cNvSpPr/>
          <p:nvPr/>
        </p:nvSpPr>
        <p:spPr>
          <a:xfrm>
            <a:off x="5602224" y="337718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33" dirty="0"/>
          </a:p>
        </p:txBody>
      </p:sp>
      <p:sp>
        <p:nvSpPr>
          <p:cNvPr id="67" name="Text 65"/>
          <p:cNvSpPr/>
          <p:nvPr/>
        </p:nvSpPr>
        <p:spPr>
          <a:xfrm>
            <a:off x="4669536" y="366979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Chairfast</a:t>
            </a:r>
            <a:endParaRPr lang="en-US" sz="1333" dirty="0"/>
          </a:p>
        </p:txBody>
      </p:sp>
      <p:sp>
        <p:nvSpPr>
          <p:cNvPr id="68" name="Shape 66"/>
          <p:cNvSpPr/>
          <p:nvPr/>
        </p:nvSpPr>
        <p:spPr>
          <a:xfrm>
            <a:off x="6986016" y="331622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69" name="Shape 67"/>
          <p:cNvSpPr/>
          <p:nvPr/>
        </p:nvSpPr>
        <p:spPr>
          <a:xfrm>
            <a:off x="7979664" y="3377184"/>
            <a:ext cx="390144" cy="316992"/>
          </a:xfrm>
          <a:prstGeom prst="ellipse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70" name="Text 68"/>
          <p:cNvSpPr/>
          <p:nvPr/>
        </p:nvSpPr>
        <p:spPr>
          <a:xfrm>
            <a:off x="7979664" y="337718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33" dirty="0"/>
          </a:p>
        </p:txBody>
      </p:sp>
      <p:sp>
        <p:nvSpPr>
          <p:cNvPr id="71" name="Text 69"/>
          <p:cNvSpPr/>
          <p:nvPr/>
        </p:nvSpPr>
        <p:spPr>
          <a:xfrm>
            <a:off x="7046976" y="366979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Walks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Occasionally</a:t>
            </a:r>
            <a:endParaRPr lang="en-US" sz="1333" dirty="0"/>
          </a:p>
        </p:txBody>
      </p:sp>
      <p:sp>
        <p:nvSpPr>
          <p:cNvPr id="72" name="Shape 70"/>
          <p:cNvSpPr/>
          <p:nvPr/>
        </p:nvSpPr>
        <p:spPr>
          <a:xfrm>
            <a:off x="9363456" y="331622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73" name="Shape 71"/>
          <p:cNvSpPr/>
          <p:nvPr/>
        </p:nvSpPr>
        <p:spPr>
          <a:xfrm>
            <a:off x="10357104" y="3377184"/>
            <a:ext cx="390144" cy="316992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74" name="Text 72"/>
          <p:cNvSpPr/>
          <p:nvPr/>
        </p:nvSpPr>
        <p:spPr>
          <a:xfrm>
            <a:off x="10357104" y="337718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33" dirty="0"/>
          </a:p>
        </p:txBody>
      </p:sp>
      <p:sp>
        <p:nvSpPr>
          <p:cNvPr id="75" name="Text 73"/>
          <p:cNvSpPr/>
          <p:nvPr/>
        </p:nvSpPr>
        <p:spPr>
          <a:xfrm>
            <a:off x="9424416" y="366979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Walks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Frequently</a:t>
            </a:r>
            <a:endParaRPr lang="en-US" sz="1333" dirty="0"/>
          </a:p>
        </p:txBody>
      </p:sp>
      <p:sp>
        <p:nvSpPr>
          <p:cNvPr id="76" name="Shape 74"/>
          <p:cNvSpPr/>
          <p:nvPr/>
        </p:nvSpPr>
        <p:spPr>
          <a:xfrm>
            <a:off x="341376" y="4047744"/>
            <a:ext cx="1889760" cy="731520"/>
          </a:xfrm>
          <a:prstGeom prst="rect">
            <a:avLst/>
          </a:prstGeom>
          <a:solidFill>
            <a:srgbClr val="0D8C8C"/>
          </a:solidFill>
          <a:ln w="12700">
            <a:solidFill>
              <a:srgbClr val="0D8C8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77" name="Text 75"/>
          <p:cNvSpPr/>
          <p:nvPr/>
        </p:nvSpPr>
        <p:spPr>
          <a:xfrm>
            <a:off x="414528" y="4047744"/>
            <a:ext cx="1767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Mobility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2231136" y="404774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79" name="Shape 77"/>
          <p:cNvSpPr/>
          <p:nvPr/>
        </p:nvSpPr>
        <p:spPr>
          <a:xfrm>
            <a:off x="3224784" y="4108704"/>
            <a:ext cx="390144" cy="31699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80" name="Text 78"/>
          <p:cNvSpPr/>
          <p:nvPr/>
        </p:nvSpPr>
        <p:spPr>
          <a:xfrm>
            <a:off x="3224784" y="410870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33" dirty="0"/>
          </a:p>
        </p:txBody>
      </p:sp>
      <p:sp>
        <p:nvSpPr>
          <p:cNvPr id="81" name="Text 79"/>
          <p:cNvSpPr/>
          <p:nvPr/>
        </p:nvSpPr>
        <p:spPr>
          <a:xfrm>
            <a:off x="2292096" y="440131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Completely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immobile</a:t>
            </a:r>
            <a:endParaRPr lang="en-US" sz="1333" dirty="0"/>
          </a:p>
        </p:txBody>
      </p:sp>
      <p:sp>
        <p:nvSpPr>
          <p:cNvPr id="82" name="Shape 80"/>
          <p:cNvSpPr/>
          <p:nvPr/>
        </p:nvSpPr>
        <p:spPr>
          <a:xfrm>
            <a:off x="4608576" y="404774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83" name="Shape 81"/>
          <p:cNvSpPr/>
          <p:nvPr/>
        </p:nvSpPr>
        <p:spPr>
          <a:xfrm>
            <a:off x="5602224" y="4108704"/>
            <a:ext cx="390144" cy="316992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84" name="Text 82"/>
          <p:cNvSpPr/>
          <p:nvPr/>
        </p:nvSpPr>
        <p:spPr>
          <a:xfrm>
            <a:off x="5602224" y="410870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33" dirty="0"/>
          </a:p>
        </p:txBody>
      </p:sp>
      <p:sp>
        <p:nvSpPr>
          <p:cNvPr id="85" name="Text 83"/>
          <p:cNvSpPr/>
          <p:nvPr/>
        </p:nvSpPr>
        <p:spPr>
          <a:xfrm>
            <a:off x="4669536" y="440131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</a:t>
            </a:r>
            <a:endParaRPr lang="en-US" sz="1333" dirty="0"/>
          </a:p>
        </p:txBody>
      </p:sp>
      <p:sp>
        <p:nvSpPr>
          <p:cNvPr id="86" name="Shape 84"/>
          <p:cNvSpPr/>
          <p:nvPr/>
        </p:nvSpPr>
        <p:spPr>
          <a:xfrm>
            <a:off x="6986016" y="404774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87" name="Shape 85"/>
          <p:cNvSpPr/>
          <p:nvPr/>
        </p:nvSpPr>
        <p:spPr>
          <a:xfrm>
            <a:off x="7979664" y="4108704"/>
            <a:ext cx="390144" cy="316992"/>
          </a:xfrm>
          <a:prstGeom prst="ellipse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88" name="Text 86"/>
          <p:cNvSpPr/>
          <p:nvPr/>
        </p:nvSpPr>
        <p:spPr>
          <a:xfrm>
            <a:off x="7979664" y="410870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33" dirty="0"/>
          </a:p>
        </p:txBody>
      </p:sp>
      <p:sp>
        <p:nvSpPr>
          <p:cNvPr id="89" name="Text 87"/>
          <p:cNvSpPr/>
          <p:nvPr/>
        </p:nvSpPr>
        <p:spPr>
          <a:xfrm>
            <a:off x="7046976" y="440131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Slightly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</a:t>
            </a:r>
            <a:endParaRPr lang="en-US" sz="1333" dirty="0"/>
          </a:p>
        </p:txBody>
      </p:sp>
      <p:sp>
        <p:nvSpPr>
          <p:cNvPr id="90" name="Shape 88"/>
          <p:cNvSpPr/>
          <p:nvPr/>
        </p:nvSpPr>
        <p:spPr>
          <a:xfrm>
            <a:off x="9363456" y="404774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91" name="Shape 89"/>
          <p:cNvSpPr/>
          <p:nvPr/>
        </p:nvSpPr>
        <p:spPr>
          <a:xfrm>
            <a:off x="10357104" y="4108704"/>
            <a:ext cx="390144" cy="316992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92" name="Text 90"/>
          <p:cNvSpPr/>
          <p:nvPr/>
        </p:nvSpPr>
        <p:spPr>
          <a:xfrm>
            <a:off x="10357104" y="410870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33" dirty="0"/>
          </a:p>
        </p:txBody>
      </p:sp>
      <p:sp>
        <p:nvSpPr>
          <p:cNvPr id="93" name="Text 91"/>
          <p:cNvSpPr/>
          <p:nvPr/>
        </p:nvSpPr>
        <p:spPr>
          <a:xfrm>
            <a:off x="9424416" y="440131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</a:t>
            </a:r>
            <a:endParaRPr lang="en-US" sz="1333" dirty="0"/>
          </a:p>
        </p:txBody>
      </p:sp>
      <p:sp>
        <p:nvSpPr>
          <p:cNvPr id="94" name="Shape 92"/>
          <p:cNvSpPr/>
          <p:nvPr/>
        </p:nvSpPr>
        <p:spPr>
          <a:xfrm>
            <a:off x="341376" y="4779264"/>
            <a:ext cx="1889760" cy="731520"/>
          </a:xfrm>
          <a:prstGeom prst="rect">
            <a:avLst/>
          </a:prstGeom>
          <a:solidFill>
            <a:srgbClr val="0D8C8C"/>
          </a:solidFill>
          <a:ln w="12700">
            <a:solidFill>
              <a:srgbClr val="0D8C8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95" name="Text 93"/>
          <p:cNvSpPr/>
          <p:nvPr/>
        </p:nvSpPr>
        <p:spPr>
          <a:xfrm>
            <a:off x="414528" y="4779264"/>
            <a:ext cx="1767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Nutrition</a:t>
            </a:r>
            <a:endParaRPr lang="en-US" sz="1600" dirty="0"/>
          </a:p>
        </p:txBody>
      </p:sp>
      <p:sp>
        <p:nvSpPr>
          <p:cNvPr id="96" name="Shape 94"/>
          <p:cNvSpPr/>
          <p:nvPr/>
        </p:nvSpPr>
        <p:spPr>
          <a:xfrm>
            <a:off x="2231136" y="477926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97" name="Shape 95"/>
          <p:cNvSpPr/>
          <p:nvPr/>
        </p:nvSpPr>
        <p:spPr>
          <a:xfrm>
            <a:off x="3224784" y="4840224"/>
            <a:ext cx="390144" cy="31699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98" name="Text 96"/>
          <p:cNvSpPr/>
          <p:nvPr/>
        </p:nvSpPr>
        <p:spPr>
          <a:xfrm>
            <a:off x="3224784" y="484022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33" dirty="0"/>
          </a:p>
        </p:txBody>
      </p:sp>
      <p:sp>
        <p:nvSpPr>
          <p:cNvPr id="99" name="Text 97"/>
          <p:cNvSpPr/>
          <p:nvPr/>
        </p:nvSpPr>
        <p:spPr>
          <a:xfrm>
            <a:off x="2292096" y="513283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</a:t>
            </a:r>
            <a:endParaRPr lang="en-US" sz="1333" dirty="0"/>
          </a:p>
        </p:txBody>
      </p:sp>
      <p:sp>
        <p:nvSpPr>
          <p:cNvPr id="100" name="Shape 98"/>
          <p:cNvSpPr/>
          <p:nvPr/>
        </p:nvSpPr>
        <p:spPr>
          <a:xfrm>
            <a:off x="4608576" y="477926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01" name="Shape 99"/>
          <p:cNvSpPr/>
          <p:nvPr/>
        </p:nvSpPr>
        <p:spPr>
          <a:xfrm>
            <a:off x="5602224" y="4840224"/>
            <a:ext cx="390144" cy="316992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02" name="Text 100"/>
          <p:cNvSpPr/>
          <p:nvPr/>
        </p:nvSpPr>
        <p:spPr>
          <a:xfrm>
            <a:off x="5602224" y="484022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33" dirty="0"/>
          </a:p>
        </p:txBody>
      </p:sp>
      <p:sp>
        <p:nvSpPr>
          <p:cNvPr id="103" name="Text 101"/>
          <p:cNvSpPr/>
          <p:nvPr/>
        </p:nvSpPr>
        <p:spPr>
          <a:xfrm>
            <a:off x="4669536" y="513283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Probably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inadequate</a:t>
            </a:r>
            <a:endParaRPr lang="en-US" sz="1333" dirty="0"/>
          </a:p>
        </p:txBody>
      </p:sp>
      <p:sp>
        <p:nvSpPr>
          <p:cNvPr id="104" name="Shape 102"/>
          <p:cNvSpPr/>
          <p:nvPr/>
        </p:nvSpPr>
        <p:spPr>
          <a:xfrm>
            <a:off x="6986016" y="477926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05" name="Shape 103"/>
          <p:cNvSpPr/>
          <p:nvPr/>
        </p:nvSpPr>
        <p:spPr>
          <a:xfrm>
            <a:off x="7979664" y="4840224"/>
            <a:ext cx="390144" cy="316992"/>
          </a:xfrm>
          <a:prstGeom prst="ellipse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06" name="Text 104"/>
          <p:cNvSpPr/>
          <p:nvPr/>
        </p:nvSpPr>
        <p:spPr>
          <a:xfrm>
            <a:off x="7979664" y="484022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33" dirty="0"/>
          </a:p>
        </p:txBody>
      </p:sp>
      <p:sp>
        <p:nvSpPr>
          <p:cNvPr id="107" name="Text 105"/>
          <p:cNvSpPr/>
          <p:nvPr/>
        </p:nvSpPr>
        <p:spPr>
          <a:xfrm>
            <a:off x="7046976" y="513283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Adequate</a:t>
            </a:r>
            <a:endParaRPr lang="en-US" sz="1333" dirty="0"/>
          </a:p>
        </p:txBody>
      </p:sp>
      <p:sp>
        <p:nvSpPr>
          <p:cNvPr id="108" name="Shape 106"/>
          <p:cNvSpPr/>
          <p:nvPr/>
        </p:nvSpPr>
        <p:spPr>
          <a:xfrm>
            <a:off x="9363456" y="4779264"/>
            <a:ext cx="2377440" cy="731520"/>
          </a:xfrm>
          <a:prstGeom prst="rect">
            <a:avLst/>
          </a:prstGeom>
          <a:solidFill>
            <a:srgbClr val="16364F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09" name="Shape 107"/>
          <p:cNvSpPr/>
          <p:nvPr/>
        </p:nvSpPr>
        <p:spPr>
          <a:xfrm>
            <a:off x="10357104" y="4840224"/>
            <a:ext cx="390144" cy="316992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10" name="Text 108"/>
          <p:cNvSpPr/>
          <p:nvPr/>
        </p:nvSpPr>
        <p:spPr>
          <a:xfrm>
            <a:off x="10357104" y="484022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33" dirty="0"/>
          </a:p>
        </p:txBody>
      </p:sp>
      <p:sp>
        <p:nvSpPr>
          <p:cNvPr id="111" name="Text 109"/>
          <p:cNvSpPr/>
          <p:nvPr/>
        </p:nvSpPr>
        <p:spPr>
          <a:xfrm>
            <a:off x="9424416" y="513283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Excellent</a:t>
            </a:r>
            <a:endParaRPr lang="en-US" sz="1333" dirty="0"/>
          </a:p>
        </p:txBody>
      </p:sp>
      <p:sp>
        <p:nvSpPr>
          <p:cNvPr id="112" name="Shape 110"/>
          <p:cNvSpPr/>
          <p:nvPr/>
        </p:nvSpPr>
        <p:spPr>
          <a:xfrm>
            <a:off x="341376" y="5510784"/>
            <a:ext cx="1889760" cy="731520"/>
          </a:xfrm>
          <a:prstGeom prst="rect">
            <a:avLst/>
          </a:prstGeom>
          <a:solidFill>
            <a:srgbClr val="0D8C8C"/>
          </a:solidFill>
          <a:ln w="12700">
            <a:solidFill>
              <a:srgbClr val="0D8C8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13" name="Text 111"/>
          <p:cNvSpPr/>
          <p:nvPr/>
        </p:nvSpPr>
        <p:spPr>
          <a:xfrm>
            <a:off x="414528" y="5510784"/>
            <a:ext cx="1767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</a:t>
            </a:r>
            <a:endParaRPr lang="en-US" sz="1600" dirty="0"/>
          </a:p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Shear</a:t>
            </a:r>
            <a:endParaRPr lang="en-US" sz="1600" dirty="0"/>
          </a:p>
        </p:txBody>
      </p:sp>
      <p:sp>
        <p:nvSpPr>
          <p:cNvPr id="114" name="Shape 112"/>
          <p:cNvSpPr/>
          <p:nvPr/>
        </p:nvSpPr>
        <p:spPr>
          <a:xfrm>
            <a:off x="2231136" y="551078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15" name="Shape 113"/>
          <p:cNvSpPr/>
          <p:nvPr/>
        </p:nvSpPr>
        <p:spPr>
          <a:xfrm>
            <a:off x="3224784" y="5571744"/>
            <a:ext cx="390144" cy="316992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16" name="Text 114"/>
          <p:cNvSpPr/>
          <p:nvPr/>
        </p:nvSpPr>
        <p:spPr>
          <a:xfrm>
            <a:off x="3224784" y="557174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33" dirty="0"/>
          </a:p>
        </p:txBody>
      </p:sp>
      <p:sp>
        <p:nvSpPr>
          <p:cNvPr id="117" name="Text 115"/>
          <p:cNvSpPr/>
          <p:nvPr/>
        </p:nvSpPr>
        <p:spPr>
          <a:xfrm>
            <a:off x="2292096" y="586435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333" dirty="0"/>
          </a:p>
        </p:txBody>
      </p:sp>
      <p:sp>
        <p:nvSpPr>
          <p:cNvPr id="118" name="Shape 116"/>
          <p:cNvSpPr/>
          <p:nvPr/>
        </p:nvSpPr>
        <p:spPr>
          <a:xfrm>
            <a:off x="4608576" y="551078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19" name="Shape 117"/>
          <p:cNvSpPr/>
          <p:nvPr/>
        </p:nvSpPr>
        <p:spPr>
          <a:xfrm>
            <a:off x="5602224" y="5571744"/>
            <a:ext cx="390144" cy="316992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20" name="Text 118"/>
          <p:cNvSpPr/>
          <p:nvPr/>
        </p:nvSpPr>
        <p:spPr>
          <a:xfrm>
            <a:off x="5602224" y="557174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33" dirty="0"/>
          </a:p>
        </p:txBody>
      </p:sp>
      <p:sp>
        <p:nvSpPr>
          <p:cNvPr id="121" name="Text 119"/>
          <p:cNvSpPr/>
          <p:nvPr/>
        </p:nvSpPr>
        <p:spPr>
          <a:xfrm>
            <a:off x="4669536" y="586435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333" dirty="0"/>
          </a:p>
        </p:txBody>
      </p:sp>
      <p:sp>
        <p:nvSpPr>
          <p:cNvPr id="122" name="Shape 120"/>
          <p:cNvSpPr/>
          <p:nvPr/>
        </p:nvSpPr>
        <p:spPr>
          <a:xfrm>
            <a:off x="6986016" y="551078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23" name="Shape 121"/>
          <p:cNvSpPr/>
          <p:nvPr/>
        </p:nvSpPr>
        <p:spPr>
          <a:xfrm>
            <a:off x="7979664" y="5571744"/>
            <a:ext cx="390144" cy="316992"/>
          </a:xfrm>
          <a:prstGeom prst="ellipse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24" name="Text 122"/>
          <p:cNvSpPr/>
          <p:nvPr/>
        </p:nvSpPr>
        <p:spPr>
          <a:xfrm>
            <a:off x="7979664" y="5571744"/>
            <a:ext cx="390144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33" dirty="0"/>
          </a:p>
        </p:txBody>
      </p:sp>
      <p:sp>
        <p:nvSpPr>
          <p:cNvPr id="125" name="Text 123"/>
          <p:cNvSpPr/>
          <p:nvPr/>
        </p:nvSpPr>
        <p:spPr>
          <a:xfrm>
            <a:off x="7046976" y="5864352"/>
            <a:ext cx="225552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apparent</a:t>
            </a:r>
            <a:endParaRPr lang="en-US" sz="1333" dirty="0"/>
          </a:p>
          <a:p>
            <a:pPr algn="ctr"/>
            <a:r>
              <a:rPr lang="en-US" sz="1333" dirty="0">
                <a:solidFill>
                  <a:srgbClr val="F2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333" dirty="0"/>
          </a:p>
        </p:txBody>
      </p:sp>
      <p:sp>
        <p:nvSpPr>
          <p:cNvPr id="126" name="Shape 124"/>
          <p:cNvSpPr/>
          <p:nvPr/>
        </p:nvSpPr>
        <p:spPr>
          <a:xfrm>
            <a:off x="9363456" y="5510784"/>
            <a:ext cx="2377440" cy="731520"/>
          </a:xfrm>
          <a:prstGeom prst="rect">
            <a:avLst/>
          </a:prstGeom>
          <a:solidFill>
            <a:srgbClr val="122840"/>
          </a:solidFill>
          <a:ln w="12700">
            <a:solidFill>
              <a:srgbClr val="1E3D58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27" name="Text 125"/>
          <p:cNvSpPr/>
          <p:nvPr/>
        </p:nvSpPr>
        <p:spPr>
          <a:xfrm>
            <a:off x="341376" y="6425184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Scoring Interpretation:</a:t>
            </a:r>
            <a:endParaRPr lang="en-US" sz="1333" dirty="0"/>
          </a:p>
        </p:txBody>
      </p:sp>
      <p:sp>
        <p:nvSpPr>
          <p:cNvPr id="128" name="Shape 126"/>
          <p:cNvSpPr/>
          <p:nvPr/>
        </p:nvSpPr>
        <p:spPr>
          <a:xfrm>
            <a:off x="2596896" y="6425184"/>
            <a:ext cx="1889760" cy="365760"/>
          </a:xfrm>
          <a:prstGeom prst="roundRect">
            <a:avLst>
              <a:gd name="adj" fmla="val 13333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29" name="Text 127"/>
          <p:cNvSpPr/>
          <p:nvPr/>
        </p:nvSpPr>
        <p:spPr>
          <a:xfrm>
            <a:off x="2596896" y="6425184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≤9  Very High Risk</a:t>
            </a:r>
            <a:endParaRPr lang="en-US" sz="1200" dirty="0"/>
          </a:p>
        </p:txBody>
      </p:sp>
      <p:sp>
        <p:nvSpPr>
          <p:cNvPr id="130" name="Shape 128"/>
          <p:cNvSpPr/>
          <p:nvPr/>
        </p:nvSpPr>
        <p:spPr>
          <a:xfrm>
            <a:off x="4608576" y="6425184"/>
            <a:ext cx="1889760" cy="365760"/>
          </a:xfrm>
          <a:prstGeom prst="roundRect">
            <a:avLst>
              <a:gd name="adj" fmla="val 13333"/>
            </a:avLst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31" name="Text 129"/>
          <p:cNvSpPr/>
          <p:nvPr/>
        </p:nvSpPr>
        <p:spPr>
          <a:xfrm>
            <a:off x="4608576" y="6425184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10–12  High Risk</a:t>
            </a:r>
            <a:endParaRPr lang="en-US" sz="1200" dirty="0"/>
          </a:p>
        </p:txBody>
      </p:sp>
      <p:sp>
        <p:nvSpPr>
          <p:cNvPr id="132" name="Shape 130"/>
          <p:cNvSpPr/>
          <p:nvPr/>
        </p:nvSpPr>
        <p:spPr>
          <a:xfrm>
            <a:off x="6620256" y="6425184"/>
            <a:ext cx="1889760" cy="365760"/>
          </a:xfrm>
          <a:prstGeom prst="roundRect">
            <a:avLst>
              <a:gd name="adj" fmla="val 13333"/>
            </a:avLst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33" name="Text 131"/>
          <p:cNvSpPr/>
          <p:nvPr/>
        </p:nvSpPr>
        <p:spPr>
          <a:xfrm>
            <a:off x="6620256" y="6425184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13–14  Moderate Risk</a:t>
            </a:r>
            <a:endParaRPr lang="en-US" sz="1200" dirty="0"/>
          </a:p>
        </p:txBody>
      </p:sp>
      <p:sp>
        <p:nvSpPr>
          <p:cNvPr id="134" name="Shape 132"/>
          <p:cNvSpPr/>
          <p:nvPr/>
        </p:nvSpPr>
        <p:spPr>
          <a:xfrm>
            <a:off x="8631936" y="6425184"/>
            <a:ext cx="1889760" cy="365760"/>
          </a:xfrm>
          <a:prstGeom prst="roundRect">
            <a:avLst>
              <a:gd name="adj" fmla="val 13333"/>
            </a:avLst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35" name="Text 133"/>
          <p:cNvSpPr/>
          <p:nvPr/>
        </p:nvSpPr>
        <p:spPr>
          <a:xfrm>
            <a:off x="8631936" y="6425184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15–18  Mild Risk</a:t>
            </a:r>
            <a:endParaRPr lang="en-US" sz="1200" dirty="0"/>
          </a:p>
        </p:txBody>
      </p:sp>
      <p:sp>
        <p:nvSpPr>
          <p:cNvPr id="136" name="Shape 134"/>
          <p:cNvSpPr/>
          <p:nvPr/>
        </p:nvSpPr>
        <p:spPr>
          <a:xfrm>
            <a:off x="10643616" y="6425184"/>
            <a:ext cx="1889760" cy="365760"/>
          </a:xfrm>
          <a:prstGeom prst="roundRect">
            <a:avLst>
              <a:gd name="adj" fmla="val 13333"/>
            </a:avLst>
          </a:prstGeom>
          <a:solidFill>
            <a:srgbClr val="2E86AB"/>
          </a:solidFill>
          <a:ln w="12700">
            <a:solidFill>
              <a:srgbClr val="2E86A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37" name="Text 135"/>
          <p:cNvSpPr/>
          <p:nvPr/>
        </p:nvSpPr>
        <p:spPr>
          <a:xfrm>
            <a:off x="10643616" y="6425184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19–23  No Risk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677C3-5F3D-EC0E-AFEC-7A01EF8E1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0E719-C169-E5A1-60E5-BB492C3F6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5887" y="280356"/>
            <a:ext cx="6276513" cy="815605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iCare Wound Chart</a:t>
            </a:r>
            <a:endParaRPr lang="en-AU" sz="400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extBox 4">
            <a:extLst>
              <a:ext uri="{FF2B5EF4-FFF2-40B4-BE49-F238E27FC236}">
                <a16:creationId xmlns:a16="http://schemas.microsoft.com/office/drawing/2014/main" id="{BC7A415D-F03D-5291-128A-303040CE8C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4734384"/>
              </p:ext>
            </p:extLst>
          </p:nvPr>
        </p:nvGraphicFramePr>
        <p:xfrm>
          <a:off x="5645887" y="1839433"/>
          <a:ext cx="6276513" cy="4486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E38FEFB6-D790-5C24-F02C-0C4C701CD4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" r="68"/>
          <a:stretch/>
        </p:blipFill>
        <p:spPr>
          <a:xfrm>
            <a:off x="0" y="0"/>
            <a:ext cx="54808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85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36765-DF40-4336-A61A-CD9F2EA4F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680A2B-9046-B23C-2632-F10EF6D40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4" r="9984"/>
          <a:stretch/>
        </p:blipFill>
        <p:spPr>
          <a:xfrm>
            <a:off x="1" y="10"/>
            <a:ext cx="501588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774588-3860-0AF9-39CF-B2D96BD3E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0868" y="290989"/>
            <a:ext cx="6276513" cy="815605"/>
          </a:xfrm>
        </p:spPr>
        <p:txBody>
          <a:bodyPr>
            <a:normAutofit fontScale="90000"/>
          </a:bodyPr>
          <a:lstStyle/>
          <a:p>
            <a:r>
              <a:rPr lang="en-AU" sz="4000">
                <a:solidFill>
                  <a:srgbClr val="05504B"/>
                </a:solidFill>
                <a:latin typeface="Arial"/>
                <a:cs typeface="Arial"/>
              </a:rPr>
              <a:t>PI Care and Prevention </a:t>
            </a:r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(1/2)</a:t>
            </a:r>
            <a:endParaRPr lang="en-AU" sz="40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5D97510-93F7-A809-3502-20FA48404F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80868" y="773345"/>
            <a:ext cx="6432965" cy="570735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endParaRPr lang="en-US" sz="33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altLang="en-US" sz="3600" dirty="0">
                <a:latin typeface="Arial"/>
                <a:cs typeface="Arial"/>
              </a:rPr>
              <a:t>Air mattress and pump</a:t>
            </a:r>
            <a:endParaRPr lang="en-US" altLang="en-US" sz="2000" dirty="0">
              <a:latin typeface="Arial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altLang="en-US" sz="3600" dirty="0">
                <a:latin typeface="Arial"/>
                <a:cs typeface="Arial"/>
              </a:rPr>
              <a:t>Other interventions</a:t>
            </a:r>
          </a:p>
          <a:p>
            <a:pPr>
              <a:lnSpc>
                <a:spcPct val="150000"/>
              </a:lnSpc>
            </a:pPr>
            <a:r>
              <a:rPr lang="en-US" altLang="en-US" sz="3600" dirty="0">
                <a:latin typeface="Arial"/>
                <a:cs typeface="Arial"/>
              </a:rPr>
              <a:t>Moisture and skin barrier</a:t>
            </a:r>
          </a:p>
          <a:p>
            <a:pPr>
              <a:lnSpc>
                <a:spcPct val="150000"/>
              </a:lnSpc>
            </a:pPr>
            <a:r>
              <a:rPr lang="en-US" altLang="en-US" sz="3600" dirty="0">
                <a:latin typeface="Arial"/>
                <a:cs typeface="Arial"/>
              </a:rPr>
              <a:t>Medical devices</a:t>
            </a:r>
          </a:p>
          <a:p>
            <a:pPr>
              <a:lnSpc>
                <a:spcPct val="150000"/>
              </a:lnSpc>
            </a:pPr>
            <a:r>
              <a:rPr lang="en-US" altLang="en-US" sz="3600" dirty="0" err="1">
                <a:latin typeface="Arial"/>
                <a:cs typeface="Arial"/>
              </a:rPr>
              <a:t>Individualised</a:t>
            </a:r>
            <a:r>
              <a:rPr lang="en-US" altLang="en-US" sz="3600" dirty="0">
                <a:latin typeface="Arial"/>
                <a:cs typeface="Arial"/>
              </a:rPr>
              <a:t> reposition plan</a:t>
            </a:r>
          </a:p>
        </p:txBody>
      </p:sp>
    </p:spTree>
    <p:extLst>
      <p:ext uri="{BB962C8B-B14F-4D97-AF65-F5344CB8AC3E}">
        <p14:creationId xmlns:p14="http://schemas.microsoft.com/office/powerpoint/2010/main" val="2056709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3B85D-AD5A-A4B5-FEB4-422820DC3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49" y="286383"/>
            <a:ext cx="6130009" cy="964054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Air Mattress and Pump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09D583-F4AF-B36E-4C69-B77E47ADB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73195" y="1250437"/>
            <a:ext cx="8093476" cy="547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12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1CD79-1954-6C27-FDFA-A52E103F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Pressure Injury Interventions/Preventions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B103EB-D759-C2EA-642E-B1578A297F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6580" y="2343230"/>
            <a:ext cx="3121759" cy="35739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9844E5-7802-155A-38C2-EF1EA6048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43230"/>
            <a:ext cx="3478241" cy="35739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21A4AC-6D9D-7B46-F01B-35B3A62819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1900" y="2343230"/>
            <a:ext cx="3777936" cy="357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97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04AA1-F1F7-506A-BA45-72673A34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Skin Barriers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3DE886-25F0-65FF-5931-87923E9469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3857" y="2483426"/>
            <a:ext cx="2893960" cy="2666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6749A6-3BBF-5890-7956-FD74D62F0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387" y="1838479"/>
            <a:ext cx="3994630" cy="39559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9427D4-8ABA-649C-FC2B-41EF7887E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19" y="1982553"/>
            <a:ext cx="3090627" cy="342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8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5557-6AB6-17B4-E4A2-D27B253BA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0" y="475106"/>
            <a:ext cx="4827181" cy="846987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Supplements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96B7E6-9F6B-B661-9F7D-63C57C075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472" y="2596606"/>
            <a:ext cx="5506218" cy="33627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AE4825-22E3-E764-13C4-5B23192C4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635" y="2063132"/>
            <a:ext cx="5125165" cy="442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40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63019-71F6-4B11-2427-7E09E989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Medical Device Associated Pressure Injury (MDRPI)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32D294-4228-E060-2913-D61DA512F4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520" y="2213811"/>
            <a:ext cx="3868699" cy="36414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3C7A83-F37A-5E3E-3C9F-16E4A88C3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656" y="2446992"/>
            <a:ext cx="3231799" cy="3408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000AE6-656F-D3DE-6651-1FF567D5B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892" y="2213810"/>
            <a:ext cx="3361908" cy="36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2943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C4793-BE7B-65BD-76E8-C4C57DCD1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F3E92-C62B-662A-8006-67405E3B0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60" y="186016"/>
            <a:ext cx="6486427" cy="973482"/>
          </a:xfrm>
        </p:spPr>
        <p:txBody>
          <a:bodyPr>
            <a:normAutofit/>
          </a:bodyPr>
          <a:lstStyle/>
          <a:p>
            <a:r>
              <a:rPr lang="en-AU" sz="3600" dirty="0" err="1">
                <a:solidFill>
                  <a:srgbClr val="05504B"/>
                </a:solidFill>
                <a:latin typeface="Arial"/>
                <a:cs typeface="Arial"/>
              </a:rPr>
              <a:t>Indivisualised</a:t>
            </a:r>
            <a:r>
              <a:rPr lang="en-AU" sz="3600" dirty="0">
                <a:solidFill>
                  <a:srgbClr val="05504B"/>
                </a:solidFill>
                <a:latin typeface="Arial"/>
                <a:cs typeface="Arial"/>
              </a:rPr>
              <a:t> Reposition Plan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6B3963E-E54E-56B2-C397-0718343D5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60" y="1027523"/>
            <a:ext cx="6570482" cy="514944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During The Day (0700-2100)  </a:t>
            </a:r>
          </a:p>
          <a:p>
            <a:pPr marL="0"/>
            <a:endParaRPr lang="en-US" sz="2400" dirty="0"/>
          </a:p>
          <a:p>
            <a:pPr marL="0"/>
            <a:r>
              <a:rPr lang="en-US" sz="2400" dirty="0"/>
              <a:t>Up to 3 hours lying on healthy sides  on air mattress</a:t>
            </a:r>
          </a:p>
          <a:p>
            <a:pPr marL="0"/>
            <a:endParaRPr lang="en-US" sz="2400" dirty="0"/>
          </a:p>
          <a:p>
            <a:pPr marL="0"/>
            <a:r>
              <a:rPr lang="en-US" sz="2400" dirty="0"/>
              <a:t>Limit to 2 hours on active pressure sites, unless advised to avoid completely by WNC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During the night (2100-0700)</a:t>
            </a:r>
          </a:p>
          <a:p>
            <a:pPr marL="0" indent="0">
              <a:buNone/>
            </a:pPr>
            <a:endParaRPr lang="en-US" sz="2400" b="1" dirty="0"/>
          </a:p>
          <a:p>
            <a:pPr marL="0"/>
            <a:r>
              <a:rPr lang="en-US" sz="2400" dirty="0"/>
              <a:t> Up to 4 hours unless specific regime prescribed by WNC/RNs</a:t>
            </a:r>
          </a:p>
          <a:p>
            <a:pPr marL="0"/>
            <a:endParaRPr lang="en-US" sz="2400" dirty="0"/>
          </a:p>
          <a:p>
            <a:pPr marL="0"/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D336B5-5B5D-4532-6D96-12EDA936B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r="9825"/>
          <a:stretch/>
        </p:blipFill>
        <p:spPr>
          <a:xfrm>
            <a:off x="7176118" y="10"/>
            <a:ext cx="5015882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691CCC-AF0C-231F-95C1-1C5C55463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812" y="869321"/>
            <a:ext cx="2276475" cy="14192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76E920-357E-0EBF-550A-E4B7BD55C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5" y="4144483"/>
            <a:ext cx="1276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52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1CE5F-BE03-CA57-36D5-E941CE6E3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CA8CCB-3095-74DA-CC5C-990F65E15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58" y="491146"/>
            <a:ext cx="11179484" cy="606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01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34D06-E015-CED8-204D-6B635341C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0B9A-91EF-FF4C-95A2-0241C8B1E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60" y="186016"/>
            <a:ext cx="6486427" cy="973482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Sitting in a Chair with PI Risk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C42CCCE-E415-26BC-C580-7F38B80991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395968"/>
              </p:ext>
            </p:extLst>
          </p:nvPr>
        </p:nvGraphicFramePr>
        <p:xfrm>
          <a:off x="285249" y="1159498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AF94DFE-7BE0-272C-9A16-7E0F1FFD7D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" r="108"/>
          <a:stretch/>
        </p:blipFill>
        <p:spPr>
          <a:xfrm>
            <a:off x="6736934" y="0"/>
            <a:ext cx="5455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42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2DA0B-9CE5-2A13-C0D2-3D791A95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FE7E3-2F04-35E4-BFF2-DE10D575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0868" y="290989"/>
            <a:ext cx="6276513" cy="815605"/>
          </a:xfrm>
        </p:spPr>
        <p:txBody>
          <a:bodyPr>
            <a:normAutofit fontScale="90000"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/>
                <a:cs typeface="Arial"/>
              </a:rPr>
              <a:t>PI Care and Prevention </a:t>
            </a:r>
            <a:r>
              <a:rPr lang="en-AU" sz="3600" dirty="0">
                <a:solidFill>
                  <a:srgbClr val="05504B"/>
                </a:solidFill>
                <a:latin typeface="Arial"/>
                <a:cs typeface="Arial"/>
              </a:rPr>
              <a:t>(2/2)</a:t>
            </a:r>
            <a:endParaRPr lang="en-AU" sz="40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BF2FC91-9BB9-3B02-BE4B-32FAB9C6E7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80868" y="773345"/>
            <a:ext cx="6432965" cy="570735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endParaRPr lang="en-US" sz="33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altLang="en-US" sz="3600" dirty="0">
                <a:latin typeface="Arial"/>
                <a:cs typeface="Arial"/>
              </a:rPr>
              <a:t>Dressing choices</a:t>
            </a:r>
            <a:endParaRPr lang="en-US" altLang="en-US" sz="2000" dirty="0">
              <a:latin typeface="Arial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3400" dirty="0">
                <a:latin typeface="Arial"/>
                <a:cs typeface="Arial"/>
              </a:rPr>
              <a:t>Biofilms, Slough, Debridement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Investigations and Referrals</a:t>
            </a:r>
            <a:endParaRPr lang="en-US" altLang="en-US" sz="3600" dirty="0">
              <a:latin typeface="Arial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altLang="en-US" sz="3600" dirty="0">
                <a:latin typeface="Arial"/>
                <a:cs typeface="Arial"/>
              </a:rPr>
              <a:t>PI Champions</a:t>
            </a:r>
            <a:endParaRPr lang="en-US" altLang="en-US" sz="3600" dirty="0">
              <a:latin typeface="Arial" panose="020B0604020202020204" pitchFamily="34" charset="0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altLang="en-US" sz="3600" dirty="0">
                <a:latin typeface="Arial"/>
                <a:cs typeface="Arial"/>
              </a:rPr>
              <a:t>Oversight and monitoring</a:t>
            </a:r>
          </a:p>
          <a:p>
            <a:pPr>
              <a:lnSpc>
                <a:spcPct val="150000"/>
              </a:lnSpc>
            </a:pPr>
            <a:endParaRPr lang="en-US" altLang="en-US" sz="3600" dirty="0">
              <a:latin typeface="Arial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8AA358-C6DE-261A-347A-7B91E6D2D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/>
        </p:blipFill>
        <p:spPr>
          <a:xfrm>
            <a:off x="0" y="0"/>
            <a:ext cx="5324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6212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5FAB5-8CDF-5948-EF29-ECC4ACF4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Skin and Wound Bed Preparation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0E8EFC-B95D-6033-BAD4-F3F7FB9513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5483" y="1774825"/>
            <a:ext cx="1611819" cy="19945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CDA437-5AE0-5B07-1A42-9302D1B3C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891915"/>
            <a:ext cx="2050570" cy="2600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4BFACB-51D0-7310-F46C-BC68EE314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704" y="4003161"/>
            <a:ext cx="2313966" cy="23784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D1EA35-7937-2AFA-2078-9C621CD68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873" y="1513447"/>
            <a:ext cx="2859715" cy="23784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481654-CA2B-AED8-D324-DACDA2E962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9223" y="1601050"/>
            <a:ext cx="3119120" cy="21683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D6D8A0-0E40-5A22-6191-3C5F1D6CC2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5719" y="3891915"/>
            <a:ext cx="2752768" cy="260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397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65DB6-ACDA-AF62-4643-7A41A363C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60" y="365125"/>
            <a:ext cx="6639560" cy="761586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Primary  Dressings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09215E-A549-6A71-1D18-8C8CE089B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160" y="1690688"/>
            <a:ext cx="2232594" cy="21128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55ED73-C2ED-1D05-53D2-246266BC8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57" y="4367503"/>
            <a:ext cx="2311400" cy="2125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ABF90E-8281-120B-761F-D19C61DBC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482" y="1420433"/>
            <a:ext cx="2224398" cy="2267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2813C3-D811-4AED-271D-CFC950DD1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9180" y="4070243"/>
            <a:ext cx="3158221" cy="23485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10BACC-8D9B-1B6D-AE0D-8A3852342C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7606" y="995679"/>
            <a:ext cx="2825501" cy="20334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F3616F-6056-378C-1AF4-9412755296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00" y="3880740"/>
            <a:ext cx="2656098" cy="261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79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E4881-6EB4-B832-9A01-616E406D6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995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Secondary dressings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060827-2A64-9761-BC8B-D69556509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1836" y="4296010"/>
            <a:ext cx="3358927" cy="22857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EF1882-E65D-F719-4311-7BC16B84C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477" y="1528316"/>
            <a:ext cx="2606889" cy="26678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33A628-B623-2507-4432-FDE5A8266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4379" y="2354972"/>
            <a:ext cx="2812322" cy="27962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4A72F9-FB8E-8A54-E2C4-38114DB2D2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9201" y="3913851"/>
            <a:ext cx="2691322" cy="2667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25CF7F-3CDB-59C1-E070-87DEF70928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0317" y="1690688"/>
            <a:ext cx="3784489" cy="174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764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70688" cy="685800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1A2B3C"/>
          </a:solidFill>
          <a:ln w="12700">
            <a:solidFill>
              <a:srgbClr val="1A2B3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4" name="Text 2"/>
          <p:cNvSpPr/>
          <p:nvPr/>
        </p:nvSpPr>
        <p:spPr>
          <a:xfrm>
            <a:off x="341376" y="48768"/>
            <a:ext cx="4876800" cy="670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800" b="1" kern="0" spc="5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SLOUGH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341376" y="719328"/>
            <a:ext cx="731520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67" i="1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Wound Assessment  |  Dead Tissue Identification</a:t>
            </a:r>
            <a:endParaRPr lang="en-US" sz="1467" dirty="0"/>
          </a:p>
        </p:txBody>
      </p:sp>
      <p:sp>
        <p:nvSpPr>
          <p:cNvPr id="6" name="Shape 4"/>
          <p:cNvSpPr/>
          <p:nvPr/>
        </p:nvSpPr>
        <p:spPr>
          <a:xfrm>
            <a:off x="9814560" y="219456"/>
            <a:ext cx="2097024" cy="707136"/>
          </a:xfrm>
          <a:prstGeom prst="roundRect">
            <a:avLst>
              <a:gd name="adj" fmla="val 10345"/>
            </a:avLst>
          </a:prstGeom>
          <a:solidFill>
            <a:srgbClr val="D97B2B"/>
          </a:solidFill>
          <a:ln w="12700">
            <a:solidFill>
              <a:srgbClr val="D97B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7" name="Text 5"/>
          <p:cNvSpPr/>
          <p:nvPr/>
        </p:nvSpPr>
        <p:spPr>
          <a:xfrm>
            <a:off x="9814560" y="219456"/>
            <a:ext cx="2097024" cy="7071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67" i="1" dirty="0">
                <a:solidFill>
                  <a:srgbClr val="FAD7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pronounced
</a:t>
            </a:r>
            <a:endParaRPr lang="en-US" sz="1067" dirty="0"/>
          </a:p>
          <a:p>
            <a:pPr algn="ctr"/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"sluf"</a:t>
            </a:r>
            <a:endParaRPr lang="en-US" sz="1067" dirty="0"/>
          </a:p>
        </p:txBody>
      </p:sp>
      <p:sp>
        <p:nvSpPr>
          <p:cNvPr id="8" name="Shape 6"/>
          <p:cNvSpPr/>
          <p:nvPr/>
        </p:nvSpPr>
        <p:spPr>
          <a:xfrm>
            <a:off x="341376" y="1402080"/>
            <a:ext cx="11509248" cy="15605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EE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AU" sz="2400"/>
          </a:p>
        </p:txBody>
      </p:sp>
      <p:sp>
        <p:nvSpPr>
          <p:cNvPr id="9" name="Shape 7"/>
          <p:cNvSpPr/>
          <p:nvPr/>
        </p:nvSpPr>
        <p:spPr>
          <a:xfrm>
            <a:off x="341376" y="1402080"/>
            <a:ext cx="390144" cy="1560576"/>
          </a:xfrm>
          <a:prstGeom prst="rect">
            <a:avLst/>
          </a:prstGeom>
          <a:solidFill>
            <a:srgbClr val="D97B2B"/>
          </a:solidFill>
          <a:ln w="12700">
            <a:solidFill>
              <a:srgbClr val="D97B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0" name="Shape 8"/>
          <p:cNvSpPr/>
          <p:nvPr/>
        </p:nvSpPr>
        <p:spPr>
          <a:xfrm>
            <a:off x="950976" y="1548384"/>
            <a:ext cx="1828800" cy="341376"/>
          </a:xfrm>
          <a:prstGeom prst="roundRect">
            <a:avLst>
              <a:gd name="adj" fmla="val 14286"/>
            </a:avLst>
          </a:prstGeom>
          <a:solidFill>
            <a:srgbClr val="D97B2B"/>
          </a:solidFill>
          <a:ln w="12700">
            <a:solidFill>
              <a:srgbClr val="D97B2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1" name="Text 9"/>
          <p:cNvSpPr/>
          <p:nvPr/>
        </p:nvSpPr>
        <p:spPr>
          <a:xfrm>
            <a:off x="950976" y="1548384"/>
            <a:ext cx="182880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b="1" kern="0" spc="1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133" dirty="0"/>
          </a:p>
        </p:txBody>
      </p:sp>
      <p:sp>
        <p:nvSpPr>
          <p:cNvPr id="12" name="Text 10"/>
          <p:cNvSpPr/>
          <p:nvPr/>
        </p:nvSpPr>
        <p:spPr>
          <a:xfrm>
            <a:off x="950976" y="1914144"/>
            <a:ext cx="3413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33" b="1" dirty="0">
                <a:solidFill>
                  <a:srgbClr val="D97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</a:t>
            </a:r>
            <a:endParaRPr lang="en-US" sz="2133" dirty="0"/>
          </a:p>
        </p:txBody>
      </p:sp>
      <p:sp>
        <p:nvSpPr>
          <p:cNvPr id="13" name="Text 11"/>
          <p:cNvSpPr/>
          <p:nvPr/>
        </p:nvSpPr>
        <p:spPr>
          <a:xfrm>
            <a:off x="4608576" y="1524000"/>
            <a:ext cx="749808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 (</a:t>
            </a:r>
            <a:r>
              <a:rPr lang="en-US" dirty="0" err="1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devitalised</a:t>
            </a:r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host tissue mixed with fibrin and white blood cells that accumulates on the wound surface.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511040" y="1621536"/>
            <a:ext cx="24384" cy="1121664"/>
          </a:xfrm>
          <a:prstGeom prst="rect">
            <a:avLst/>
          </a:prstGeom>
          <a:solidFill>
            <a:srgbClr val="E2E8EE"/>
          </a:solidFill>
          <a:ln w="12700">
            <a:solidFill>
              <a:srgbClr val="E2E8EE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5" name="Shape 13"/>
          <p:cNvSpPr/>
          <p:nvPr/>
        </p:nvSpPr>
        <p:spPr>
          <a:xfrm>
            <a:off x="341376" y="3230880"/>
            <a:ext cx="11509248" cy="15605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EE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AU" sz="2400"/>
          </a:p>
        </p:txBody>
      </p:sp>
      <p:sp>
        <p:nvSpPr>
          <p:cNvPr id="16" name="Shape 14"/>
          <p:cNvSpPr/>
          <p:nvPr/>
        </p:nvSpPr>
        <p:spPr>
          <a:xfrm>
            <a:off x="341376" y="3230880"/>
            <a:ext cx="390144" cy="1560576"/>
          </a:xfrm>
          <a:prstGeom prst="rect">
            <a:avLst/>
          </a:prstGeom>
          <a:solidFill>
            <a:srgbClr val="3A7D44"/>
          </a:solidFill>
          <a:ln w="12700">
            <a:solidFill>
              <a:srgbClr val="3A7D44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7" name="Shape 15"/>
          <p:cNvSpPr/>
          <p:nvPr/>
        </p:nvSpPr>
        <p:spPr>
          <a:xfrm>
            <a:off x="950976" y="3377184"/>
            <a:ext cx="1828800" cy="341376"/>
          </a:xfrm>
          <a:prstGeom prst="roundRect">
            <a:avLst>
              <a:gd name="adj" fmla="val 14286"/>
            </a:avLst>
          </a:prstGeom>
          <a:solidFill>
            <a:srgbClr val="3A7D44"/>
          </a:solidFill>
          <a:ln w="12700">
            <a:solidFill>
              <a:srgbClr val="3A7D44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8" name="Text 16"/>
          <p:cNvSpPr/>
          <p:nvPr/>
        </p:nvSpPr>
        <p:spPr>
          <a:xfrm>
            <a:off x="950976" y="3377184"/>
            <a:ext cx="182880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b="1" kern="0" spc="1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APPEARANCE</a:t>
            </a:r>
            <a:endParaRPr lang="en-US" sz="1133" dirty="0"/>
          </a:p>
        </p:txBody>
      </p:sp>
      <p:sp>
        <p:nvSpPr>
          <p:cNvPr id="19" name="Text 17"/>
          <p:cNvSpPr/>
          <p:nvPr/>
        </p:nvSpPr>
        <p:spPr>
          <a:xfrm>
            <a:off x="950976" y="3742944"/>
            <a:ext cx="3413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33" b="1" dirty="0">
                <a:solidFill>
                  <a:srgbClr val="3A7D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looks</a:t>
            </a:r>
            <a:endParaRPr lang="en-US" sz="2133" dirty="0"/>
          </a:p>
        </p:txBody>
      </p:sp>
      <p:sp>
        <p:nvSpPr>
          <p:cNvPr id="20" name="Text 18"/>
          <p:cNvSpPr/>
          <p:nvPr/>
        </p:nvSpPr>
        <p:spPr>
          <a:xfrm>
            <a:off x="4608576" y="3352800"/>
            <a:ext cx="749808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Yellow, tan, or grey in colour. Texture ranges from loose and stringy to thick and adherent. May cover part or the entire wound bed.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4511040" y="3450336"/>
            <a:ext cx="24384" cy="1121664"/>
          </a:xfrm>
          <a:prstGeom prst="rect">
            <a:avLst/>
          </a:prstGeom>
          <a:solidFill>
            <a:srgbClr val="E2E8EE"/>
          </a:solidFill>
          <a:ln w="12700">
            <a:solidFill>
              <a:srgbClr val="E2E8EE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2" name="Shape 20"/>
          <p:cNvSpPr/>
          <p:nvPr/>
        </p:nvSpPr>
        <p:spPr>
          <a:xfrm>
            <a:off x="341376" y="5059680"/>
            <a:ext cx="11509248" cy="15605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EE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AU" sz="2400"/>
          </a:p>
        </p:txBody>
      </p:sp>
      <p:sp>
        <p:nvSpPr>
          <p:cNvPr id="23" name="Shape 21"/>
          <p:cNvSpPr/>
          <p:nvPr/>
        </p:nvSpPr>
        <p:spPr>
          <a:xfrm>
            <a:off x="341376" y="5059680"/>
            <a:ext cx="390144" cy="1560576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4" name="Shape 22"/>
          <p:cNvSpPr/>
          <p:nvPr/>
        </p:nvSpPr>
        <p:spPr>
          <a:xfrm>
            <a:off x="950976" y="5205984"/>
            <a:ext cx="1828800" cy="341376"/>
          </a:xfrm>
          <a:prstGeom prst="roundRect">
            <a:avLst>
              <a:gd name="adj" fmla="val 14286"/>
            </a:avLst>
          </a:prstGeom>
          <a:solidFill>
            <a:srgbClr val="2B6CB0"/>
          </a:solidFill>
          <a:ln w="12700">
            <a:solidFill>
              <a:srgbClr val="2B6CB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5" name="Text 23"/>
          <p:cNvSpPr/>
          <p:nvPr/>
        </p:nvSpPr>
        <p:spPr>
          <a:xfrm>
            <a:off x="950976" y="5205984"/>
            <a:ext cx="182880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b="1" kern="0" spc="1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IMPACT</a:t>
            </a:r>
            <a:endParaRPr lang="en-US" sz="1133" dirty="0"/>
          </a:p>
        </p:txBody>
      </p:sp>
      <p:sp>
        <p:nvSpPr>
          <p:cNvPr id="26" name="Text 24"/>
          <p:cNvSpPr/>
          <p:nvPr/>
        </p:nvSpPr>
        <p:spPr>
          <a:xfrm>
            <a:off x="950976" y="5571744"/>
            <a:ext cx="3413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33" b="1" dirty="0">
                <a:solidFill>
                  <a:srgbClr val="2B6C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2133" dirty="0"/>
          </a:p>
        </p:txBody>
      </p:sp>
      <p:sp>
        <p:nvSpPr>
          <p:cNvPr id="27" name="Text 25"/>
          <p:cNvSpPr/>
          <p:nvPr/>
        </p:nvSpPr>
        <p:spPr>
          <a:xfrm>
            <a:off x="4608576" y="5181600"/>
            <a:ext cx="749808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dirty="0">
                <a:solidFill>
                  <a:srgbClr val="1A2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Slough is a physical barrier to healing and a rich nutrient source for bacteria — increasing infection risk and delaying wound closure. Debridement is usually required.</a:t>
            </a: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4511040" y="5279136"/>
            <a:ext cx="24384" cy="1121664"/>
          </a:xfrm>
          <a:prstGeom prst="rect">
            <a:avLst/>
          </a:prstGeom>
          <a:solidFill>
            <a:srgbClr val="E2E8EE"/>
          </a:solidFill>
          <a:ln w="12700">
            <a:solidFill>
              <a:srgbClr val="E2E8EE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9" name="Text 27"/>
          <p:cNvSpPr/>
          <p:nvPr/>
        </p:nvSpPr>
        <p:spPr>
          <a:xfrm>
            <a:off x="341376" y="6400800"/>
            <a:ext cx="115092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67" i="1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Slough must be differentiated from eschar (dry, black necrotic tissue) — both require debridement but management differs.</a:t>
            </a:r>
            <a:endParaRPr lang="en-US" sz="1267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80160"/>
          </a:xfrm>
          <a:prstGeom prst="rect">
            <a:avLst/>
          </a:prstGeom>
          <a:solidFill>
            <a:srgbClr val="0F1F2E"/>
          </a:solidFill>
          <a:ln w="12700">
            <a:solidFill>
              <a:srgbClr val="0F1F2E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219456" cy="1280160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4" name="Text 2"/>
          <p:cNvSpPr/>
          <p:nvPr/>
        </p:nvSpPr>
        <p:spPr>
          <a:xfrm>
            <a:off x="390144" y="60960"/>
            <a:ext cx="6096000" cy="7071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5067" b="1" kern="0" spc="667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BIOFILM</a:t>
            </a:r>
            <a:endParaRPr lang="en-US" sz="5067" dirty="0"/>
          </a:p>
        </p:txBody>
      </p:sp>
      <p:sp>
        <p:nvSpPr>
          <p:cNvPr id="5" name="Text 3"/>
          <p:cNvSpPr/>
          <p:nvPr/>
        </p:nvSpPr>
        <p:spPr>
          <a:xfrm>
            <a:off x="390144" y="768096"/>
            <a:ext cx="853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67" i="1" dirty="0">
                <a:solidFill>
                  <a:srgbClr val="7A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Wound Microbiology  |  Chronic Wound Barrier</a:t>
            </a:r>
            <a:endParaRPr lang="en-US" sz="1467" dirty="0"/>
          </a:p>
        </p:txBody>
      </p:sp>
      <p:sp>
        <p:nvSpPr>
          <p:cNvPr id="6" name="Shape 4"/>
          <p:cNvSpPr/>
          <p:nvPr/>
        </p:nvSpPr>
        <p:spPr>
          <a:xfrm>
            <a:off x="9534144" y="54864"/>
            <a:ext cx="2389632" cy="1078992"/>
          </a:xfrm>
          <a:prstGeom prst="roundRect">
            <a:avLst>
              <a:gd name="adj" fmla="val 8333"/>
            </a:avLst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7" name="Text 5"/>
          <p:cNvSpPr/>
          <p:nvPr/>
        </p:nvSpPr>
        <p:spPr>
          <a:xfrm>
            <a:off x="9534144" y="298704"/>
            <a:ext cx="2389632" cy="5794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i="1" dirty="0">
                <a:solidFill>
                  <a:srgbClr val="D4A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in
</a:t>
            </a:r>
            <a:endParaRPr lang="en-US" sz="1200" dirty="0"/>
          </a:p>
          <a:p>
            <a:pPr algn="ctr"/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&gt;78%</a:t>
            </a:r>
            <a:endParaRPr lang="en-US" sz="1200" dirty="0"/>
          </a:p>
          <a:p>
            <a:pPr algn="ctr"/>
            <a:r>
              <a:rPr lang="en-US" sz="1133" dirty="0">
                <a:solidFill>
                  <a:srgbClr val="D4A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chronic wounds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1376" y="1438656"/>
            <a:ext cx="11509248" cy="1584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AU" sz="2400"/>
          </a:p>
        </p:txBody>
      </p:sp>
      <p:sp>
        <p:nvSpPr>
          <p:cNvPr id="9" name="Shape 7"/>
          <p:cNvSpPr/>
          <p:nvPr/>
        </p:nvSpPr>
        <p:spPr>
          <a:xfrm>
            <a:off x="341376" y="1438656"/>
            <a:ext cx="365760" cy="1584960"/>
          </a:xfrm>
          <a:prstGeom prst="rect">
            <a:avLst/>
          </a:prstGeom>
          <a:solidFill>
            <a:srgbClr val="C8651A"/>
          </a:solidFill>
          <a:ln w="12700">
            <a:solidFill>
              <a:srgbClr val="C8651A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0" name="Shape 8"/>
          <p:cNvSpPr/>
          <p:nvPr/>
        </p:nvSpPr>
        <p:spPr>
          <a:xfrm>
            <a:off x="926592" y="1597152"/>
            <a:ext cx="2316480" cy="329184"/>
          </a:xfrm>
          <a:prstGeom prst="roundRect">
            <a:avLst>
              <a:gd name="adj" fmla="val 14815"/>
            </a:avLst>
          </a:prstGeom>
          <a:solidFill>
            <a:srgbClr val="C8651A"/>
          </a:solidFill>
          <a:ln w="12700">
            <a:solidFill>
              <a:srgbClr val="C8651A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1" name="Text 9"/>
          <p:cNvSpPr/>
          <p:nvPr/>
        </p:nvSpPr>
        <p:spPr>
          <a:xfrm>
            <a:off x="926592" y="1597152"/>
            <a:ext cx="2316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67" b="1" kern="0" spc="1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067" dirty="0"/>
          </a:p>
        </p:txBody>
      </p:sp>
      <p:sp>
        <p:nvSpPr>
          <p:cNvPr id="12" name="Text 10"/>
          <p:cNvSpPr/>
          <p:nvPr/>
        </p:nvSpPr>
        <p:spPr>
          <a:xfrm>
            <a:off x="926592" y="1975104"/>
            <a:ext cx="3413760" cy="4632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b="1" dirty="0">
                <a:solidFill>
                  <a:srgbClr val="C865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547616" y="1658112"/>
            <a:ext cx="24384" cy="1146048"/>
          </a:xfrm>
          <a:prstGeom prst="rect">
            <a:avLst/>
          </a:prstGeom>
          <a:solidFill>
            <a:srgbClr val="DDE3EA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4" name="Text 12"/>
          <p:cNvSpPr/>
          <p:nvPr/>
        </p:nvSpPr>
        <p:spPr>
          <a:xfrm>
            <a:off x="4730496" y="1560576"/>
            <a:ext cx="7254240" cy="1341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33" dirty="0">
                <a:solidFill>
                  <a:srgbClr val="0F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complex, microscopic colony of bacteria and/or fungi encased in a self-produced protective "slime" layer called Extracellular Polymeric Substance (EPS).</a:t>
            </a:r>
            <a:endParaRPr lang="en-US" sz="1733" dirty="0"/>
          </a:p>
        </p:txBody>
      </p:sp>
      <p:sp>
        <p:nvSpPr>
          <p:cNvPr id="15" name="Shape 13"/>
          <p:cNvSpPr/>
          <p:nvPr/>
        </p:nvSpPr>
        <p:spPr>
          <a:xfrm>
            <a:off x="341376" y="3267456"/>
            <a:ext cx="11509248" cy="1584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AU" sz="2400"/>
          </a:p>
        </p:txBody>
      </p:sp>
      <p:sp>
        <p:nvSpPr>
          <p:cNvPr id="16" name="Shape 14"/>
          <p:cNvSpPr/>
          <p:nvPr/>
        </p:nvSpPr>
        <p:spPr>
          <a:xfrm>
            <a:off x="341376" y="3267456"/>
            <a:ext cx="365760" cy="158496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7" name="Shape 15"/>
          <p:cNvSpPr/>
          <p:nvPr/>
        </p:nvSpPr>
        <p:spPr>
          <a:xfrm>
            <a:off x="926592" y="3425952"/>
            <a:ext cx="2316480" cy="329184"/>
          </a:xfrm>
          <a:prstGeom prst="roundRect">
            <a:avLst>
              <a:gd name="adj" fmla="val 14815"/>
            </a:avLst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8" name="Text 16"/>
          <p:cNvSpPr/>
          <p:nvPr/>
        </p:nvSpPr>
        <p:spPr>
          <a:xfrm>
            <a:off x="926592" y="3425952"/>
            <a:ext cx="2316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67" b="1" kern="0" spc="1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INVISIBLE THREAT</a:t>
            </a:r>
            <a:endParaRPr lang="en-US" sz="1067" dirty="0"/>
          </a:p>
        </p:txBody>
      </p:sp>
      <p:sp>
        <p:nvSpPr>
          <p:cNvPr id="19" name="Text 17"/>
          <p:cNvSpPr/>
          <p:nvPr/>
        </p:nvSpPr>
        <p:spPr>
          <a:xfrm>
            <a:off x="926592" y="3803904"/>
            <a:ext cx="3413760" cy="4632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hard to fight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547616" y="3486912"/>
            <a:ext cx="24384" cy="1146048"/>
          </a:xfrm>
          <a:prstGeom prst="rect">
            <a:avLst/>
          </a:prstGeom>
          <a:solidFill>
            <a:srgbClr val="DDE3EA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1" name="Text 19"/>
          <p:cNvSpPr/>
          <p:nvPr/>
        </p:nvSpPr>
        <p:spPr>
          <a:xfrm>
            <a:off x="4730496" y="3389376"/>
            <a:ext cx="7254240" cy="1341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33" dirty="0">
                <a:solidFill>
                  <a:srgbClr val="0F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Biofilm cannot be seen with the naked eye. The EPS shield makes it up to 1,000× more resistant to antibiotics and highly evasive of the body's immune response.</a:t>
            </a:r>
            <a:endParaRPr lang="en-US" sz="1733" dirty="0"/>
          </a:p>
        </p:txBody>
      </p:sp>
      <p:sp>
        <p:nvSpPr>
          <p:cNvPr id="22" name="Shape 20"/>
          <p:cNvSpPr/>
          <p:nvPr/>
        </p:nvSpPr>
        <p:spPr>
          <a:xfrm>
            <a:off x="341376" y="5096256"/>
            <a:ext cx="11509248" cy="1584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blurRad="635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AU" sz="2400"/>
          </a:p>
        </p:txBody>
      </p:sp>
      <p:sp>
        <p:nvSpPr>
          <p:cNvPr id="23" name="Shape 21"/>
          <p:cNvSpPr/>
          <p:nvPr/>
        </p:nvSpPr>
        <p:spPr>
          <a:xfrm>
            <a:off x="341376" y="5096256"/>
            <a:ext cx="365760" cy="1584960"/>
          </a:xfrm>
          <a:prstGeom prst="rect">
            <a:avLst/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4" name="Shape 22"/>
          <p:cNvSpPr/>
          <p:nvPr/>
        </p:nvSpPr>
        <p:spPr>
          <a:xfrm>
            <a:off x="926592" y="5254752"/>
            <a:ext cx="2316480" cy="329184"/>
          </a:xfrm>
          <a:prstGeom prst="roundRect">
            <a:avLst>
              <a:gd name="adj" fmla="val 14815"/>
            </a:avLst>
          </a:prstGeom>
          <a:solidFill>
            <a:srgbClr val="7B2D8B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5" name="Text 23"/>
          <p:cNvSpPr/>
          <p:nvPr/>
        </p:nvSpPr>
        <p:spPr>
          <a:xfrm>
            <a:off x="926592" y="5254752"/>
            <a:ext cx="2316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67" b="1" kern="0" spc="1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IMPACT</a:t>
            </a:r>
            <a:endParaRPr lang="en-US" sz="1067" dirty="0"/>
          </a:p>
        </p:txBody>
      </p:sp>
      <p:sp>
        <p:nvSpPr>
          <p:cNvPr id="26" name="Text 24"/>
          <p:cNvSpPr/>
          <p:nvPr/>
        </p:nvSpPr>
        <p:spPr>
          <a:xfrm>
            <a:off x="926592" y="5632704"/>
            <a:ext cx="3413760" cy="4632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b="1" dirty="0">
                <a:solidFill>
                  <a:srgbClr val="7B2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 on wounds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4547616" y="5315712"/>
            <a:ext cx="24384" cy="1146048"/>
          </a:xfrm>
          <a:prstGeom prst="rect">
            <a:avLst/>
          </a:prstGeom>
          <a:solidFill>
            <a:srgbClr val="DDE3EA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28" name="Text 26"/>
          <p:cNvSpPr/>
          <p:nvPr/>
        </p:nvSpPr>
        <p:spPr>
          <a:xfrm>
            <a:off x="4730496" y="5218176"/>
            <a:ext cx="7254240" cy="1341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33" dirty="0">
                <a:solidFill>
                  <a:srgbClr val="0F1F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 in &gt;78% of chronic wounds, biofilm is a primary driver of stalled healing. It triggers persistent inflammation, blocks new tissue formation, and dramatically raises infection risk.</a:t>
            </a:r>
            <a:endParaRPr lang="en-US" sz="1733" dirty="0"/>
          </a:p>
        </p:txBody>
      </p:sp>
      <p:sp>
        <p:nvSpPr>
          <p:cNvPr id="29" name="Text 27"/>
          <p:cNvSpPr/>
          <p:nvPr/>
        </p:nvSpPr>
        <p:spPr>
          <a:xfrm>
            <a:off x="341376" y="6339840"/>
            <a:ext cx="11509248" cy="4632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67" i="1" dirty="0">
                <a:solidFill>
                  <a:srgbClr val="7A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Biofilm recurs rapidly after disruption — sustained antimicrobial wound care and regular debridement are essential for chronic wound management.</a:t>
            </a:r>
            <a:endParaRPr lang="en-US" sz="1267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0FBA0-909C-131D-B721-2E1808E8B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B8274-6159-E331-1EB4-AADB58D36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999" y="278286"/>
            <a:ext cx="3496056" cy="771490"/>
          </a:xfrm>
        </p:spPr>
        <p:txBody>
          <a:bodyPr anchor="b"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Investigations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5543C87-F546-AC26-031C-2CDEE2F155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53246"/>
              </p:ext>
            </p:extLst>
          </p:nvPr>
        </p:nvGraphicFramePr>
        <p:xfrm>
          <a:off x="5270256" y="1259595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utoShape 2" descr="Generated image">
            <a:extLst>
              <a:ext uri="{FF2B5EF4-FFF2-40B4-BE49-F238E27FC236}">
                <a16:creationId xmlns:a16="http://schemas.microsoft.com/office/drawing/2014/main" id="{780BE9BC-9C31-1ABF-5EF1-85EAC110DE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EB7442-ECF8-09F7-B74E-0ECF9E9BAA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r="57"/>
          <a:stretch/>
        </p:blipFill>
        <p:spPr>
          <a:xfrm>
            <a:off x="0" y="0"/>
            <a:ext cx="5137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334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FE195-1656-1761-7BB5-13FE0577F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880C9-A3A9-9E5F-E7AA-987D3109D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60" y="186016"/>
            <a:ext cx="6486427" cy="973482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Referrals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0210B21-A87D-D1A4-E422-7305920557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395462"/>
              </p:ext>
            </p:extLst>
          </p:nvPr>
        </p:nvGraphicFramePr>
        <p:xfrm>
          <a:off x="268533" y="989132"/>
          <a:ext cx="6253722" cy="5605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963A4F7-8DEC-5F95-21B1-493596C5DD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9846" y="40621"/>
            <a:ext cx="5462154" cy="677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9897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64F51-8378-8E8F-096A-ED45CB4B3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F97D-3812-3A71-DB8E-64E9DE3E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999" y="278286"/>
            <a:ext cx="6303958" cy="771490"/>
          </a:xfrm>
        </p:spPr>
        <p:txBody>
          <a:bodyPr anchor="b"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Pressure Injury Champions</a:t>
            </a:r>
          </a:p>
        </p:txBody>
      </p:sp>
      <p:sp>
        <p:nvSpPr>
          <p:cNvPr id="8" name="AutoShape 2" descr="Generated image">
            <a:extLst>
              <a:ext uri="{FF2B5EF4-FFF2-40B4-BE49-F238E27FC236}">
                <a16:creationId xmlns:a16="http://schemas.microsoft.com/office/drawing/2014/main" id="{9FD653ED-B014-B15D-7086-B31AAA2DF6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394A8D-A653-07F2-B7A1-A0632F6B5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" b="368"/>
          <a:stretch/>
        </p:blipFill>
        <p:spPr>
          <a:xfrm>
            <a:off x="0" y="0"/>
            <a:ext cx="5181600" cy="6858000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709465D-D843-6F70-AA31-95F1068BF7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548"/>
              </p:ext>
            </p:extLst>
          </p:nvPr>
        </p:nvGraphicFramePr>
        <p:xfrm>
          <a:off x="5465677" y="1024896"/>
          <a:ext cx="6544071" cy="5758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10739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10CAD-5945-33DA-8ADB-E282C84A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C88F-AAD2-530C-E9B5-689BD5E97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60" y="186016"/>
            <a:ext cx="6486427" cy="973482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Oversight and Monitoring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631CA26-9D29-CFFF-F239-6675BFAFE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15" y="1211352"/>
            <a:ext cx="2709291" cy="485951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200" b="1" kern="1200" dirty="0">
                <a:latin typeface="+mn-lt"/>
                <a:ea typeface="+mn-ea"/>
                <a:cs typeface="+mn-cs"/>
              </a:rPr>
              <a:t>Active Nurse Supervision:</a:t>
            </a:r>
            <a:r>
              <a:rPr lang="en-US" sz="3200" kern="1200" dirty="0"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None/>
            </a:pPr>
            <a:r>
              <a:rPr lang="en-US" sz="3200" kern="1200" dirty="0">
                <a:latin typeface="+mn-lt"/>
                <a:ea typeface="+mn-ea"/>
                <a:cs typeface="+mn-cs"/>
              </a:rPr>
              <a:t>PAC and repositioning adherence relies on continuous clinical leadership.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CD9522-580F-B7E0-38E4-55D43772B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3152" y="974939"/>
            <a:ext cx="8818848" cy="588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8698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46DAB-F51F-F495-1BBE-383BDE409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A0E07A-4DC4-9910-233C-2F4AAD5B3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" r="5578"/>
          <a:stretch/>
        </p:blipFill>
        <p:spPr>
          <a:xfrm>
            <a:off x="6645781" y="10"/>
            <a:ext cx="554621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9FBC73-90FB-46E5-673D-C0BC26D4C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52" y="235483"/>
            <a:ext cx="5883737" cy="11405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Resident Engagement</a:t>
            </a:r>
            <a:endParaRPr lang="en-AU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3C791-16F0-29C9-ABEF-6CCD0C7FB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52" y="1376039"/>
            <a:ext cx="6026579" cy="504707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Communication with residents and NOKs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PI care needs</a:t>
            </a:r>
            <a:endParaRPr lang="en-US" sz="2400" b="1" dirty="0"/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PI risks and causes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Risk of declining care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Self management</a:t>
            </a:r>
            <a:endParaRPr lang="en-US" sz="3600" dirty="0"/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400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35EFB91-AE15-3A27-58B1-5155F35F6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3426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3FF55-98F2-94AF-4A83-0E9EBC566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269C9-CE70-8062-D815-2A098A66B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7462511" cy="815605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Handover Whiteboards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136869C-4E62-18BC-ACC8-016DFD0C74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6309" y="1093672"/>
            <a:ext cx="10261711" cy="53825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Displays residents with Active PIs or at risk of PI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Provides clear, shift-to-shift visual prompt for consistent care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Updated by carers as soon as possible after each reposition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Carers move the magnets to reflect completed care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All care staff share responsibility for keeping it current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Keep three positions on board at all times</a:t>
            </a:r>
          </a:p>
          <a:p>
            <a:pPr>
              <a:lnSpc>
                <a:spcPct val="150000"/>
              </a:lnSpc>
            </a:pPr>
            <a:r>
              <a:rPr lang="en-US" sz="3600" b="1" dirty="0"/>
              <a:t>Refer to Checklist at shift handover discussion</a:t>
            </a:r>
          </a:p>
          <a:p>
            <a:pPr>
              <a:lnSpc>
                <a:spcPct val="150000"/>
              </a:lnSpc>
            </a:pPr>
            <a:r>
              <a:rPr lang="en-US" sz="3600" b="1" dirty="0"/>
              <a:t>Nurse in charge oversees accuracy each shift</a:t>
            </a:r>
          </a:p>
          <a:p>
            <a:pPr>
              <a:lnSpc>
                <a:spcPct val="150000"/>
              </a:lnSpc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7061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B1D461-63C9-39E4-49BF-71376BD07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" y="1604962"/>
            <a:ext cx="11515725" cy="36480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0B244F7-E8C3-C2B7-D79B-5BDB383A9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7462511" cy="815605"/>
          </a:xfrm>
        </p:spPr>
        <p:txBody>
          <a:bodyPr>
            <a:normAutofit fontScale="90000"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Handover Whiteboards - Layout </a:t>
            </a:r>
          </a:p>
        </p:txBody>
      </p:sp>
    </p:spTree>
    <p:extLst>
      <p:ext uri="{BB962C8B-B14F-4D97-AF65-F5344CB8AC3E}">
        <p14:creationId xmlns:p14="http://schemas.microsoft.com/office/powerpoint/2010/main" val="19693750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13E2E-6BFF-1D89-09F8-449679F4B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DD35-F6AE-DE1C-8844-8F6FE1FE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6276513" cy="815605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Repositioning Magnets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9BE02B-A99E-1C89-6189-DE3564871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r="179"/>
          <a:stretch/>
        </p:blipFill>
        <p:spPr>
          <a:xfrm>
            <a:off x="6744929" y="924232"/>
            <a:ext cx="4572000" cy="5506065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2BE734AF-0289-A49F-B216-EB12FEEECE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6310" y="1093672"/>
            <a:ext cx="6448620" cy="53825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Show last 3 positions</a:t>
            </a:r>
          </a:p>
          <a:p>
            <a:pPr>
              <a:lnSpc>
                <a:spcPct val="150000"/>
              </a:lnSpc>
            </a:pPr>
            <a:r>
              <a:rPr lang="en-US" altLang="en-US" sz="3600" dirty="0">
                <a:latin typeface="Arial" panose="020B0604020202020204" pitchFamily="34" charset="0"/>
              </a:rPr>
              <a:t>Mark if the resident declined repositioning </a:t>
            </a:r>
          </a:p>
          <a:p>
            <a:pPr>
              <a:lnSpc>
                <a:spcPct val="150000"/>
              </a:lnSpc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Use Chair magnet if resident spending extended time in </a:t>
            </a:r>
            <a:r>
              <a:rPr lang="en-US" altLang="en-US" sz="3600" dirty="0">
                <a:latin typeface="Arial" panose="020B0604020202020204" pitchFamily="34" charset="0"/>
              </a:rPr>
              <a:t>chair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4499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36765-DF40-4336-A61A-CD9F2EA4F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680A2B-9046-B23C-2632-F10EF6D40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" b="125"/>
          <a:stretch/>
        </p:blipFill>
        <p:spPr>
          <a:xfrm>
            <a:off x="1" y="10"/>
            <a:ext cx="501588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774588-3860-0AF9-39CF-B2D96BD3E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316" y="197962"/>
            <a:ext cx="6806152" cy="697583"/>
          </a:xfrm>
        </p:spPr>
        <p:txBody>
          <a:bodyPr>
            <a:normAutofit fontScale="90000"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/>
                <a:cs typeface="Arial"/>
              </a:rPr>
              <a:t>Adding Residents to Whiteboard</a:t>
            </a:r>
            <a:endParaRPr lang="en-AU" sz="40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5D97510-93F7-A809-3502-20FA48404F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80868" y="1036948"/>
            <a:ext cx="6432965" cy="54437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en-US" sz="2400" dirty="0">
                <a:latin typeface="Arial"/>
                <a:cs typeface="Arial"/>
              </a:rPr>
              <a:t>Whiteboard needs to show residents: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Arial"/>
                <a:cs typeface="Arial"/>
              </a:rPr>
              <a:t>requiring staff to reposition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Arial"/>
                <a:cs typeface="Arial"/>
              </a:rPr>
              <a:t>risk rating moderate and above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Arial"/>
                <a:cs typeface="Arial"/>
              </a:rPr>
              <a:t>active PI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Arial"/>
                <a:cs typeface="Arial"/>
              </a:rPr>
              <a:t>Nurse responsibilities: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Arial"/>
                <a:cs typeface="Arial"/>
              </a:rPr>
              <a:t>compare whiteboard with PI Risk Register each shift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Arial"/>
                <a:cs typeface="Arial"/>
              </a:rPr>
              <a:t>update whiteboard with any changes to resident PI status and risk rating</a:t>
            </a:r>
          </a:p>
          <a:p>
            <a:pPr lvl="1">
              <a:lnSpc>
                <a:spcPct val="150000"/>
              </a:lnSpc>
            </a:pPr>
            <a:r>
              <a:rPr lang="en-US" altLang="en-US" sz="2000" dirty="0">
                <a:latin typeface="Arial"/>
                <a:cs typeface="Arial"/>
              </a:rPr>
              <a:t>Add any residents missing from board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highlight>
                  <a:srgbClr val="FFFF00"/>
                </a:highlight>
                <a:latin typeface="Arial"/>
                <a:cs typeface="Arial"/>
              </a:rPr>
              <a:t>If resident is able to self reposition they do not go on the whiteboard</a:t>
            </a:r>
            <a:endParaRPr lang="en-US" alt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35794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89B0F-B5B9-5BC0-398E-696D54559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1B1288-ED7E-2BE0-EEC7-1E39D02BB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6" r="12564"/>
          <a:stretch>
            <a:fillRect/>
          </a:stretch>
        </p:blipFill>
        <p:spPr>
          <a:xfrm>
            <a:off x="1" y="10"/>
            <a:ext cx="631202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F6C63F-4E70-E509-D6EE-64EDDD6B4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023" y="290989"/>
            <a:ext cx="5445358" cy="815605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Visual Indicators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1F3937C-5F18-89B3-7D12-1EE4EB1588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00800" y="1333369"/>
            <a:ext cx="5513033" cy="51473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000" dirty="0" err="1"/>
              <a:t>Colour</a:t>
            </a:r>
            <a:r>
              <a:rPr lang="en-US" sz="2000" dirty="0"/>
              <a:t> coded tag displayed at resident’s room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Viewed when donning gloves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Provides visual cue of pressure injury status/risk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Reinforces information shown on the whiteboard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Supports prompt, consistent repositioning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All care staff escalate if tag does not match handover whiteboard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Nurse responsible for ensuring correct tag is in place</a:t>
            </a:r>
          </a:p>
        </p:txBody>
      </p:sp>
    </p:spTree>
    <p:extLst>
      <p:ext uri="{BB962C8B-B14F-4D97-AF65-F5344CB8AC3E}">
        <p14:creationId xmlns:p14="http://schemas.microsoft.com/office/powerpoint/2010/main" val="53494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2CBE-9860-07F2-8692-280D45C93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BE83-3E67-25A7-DD36-24F331E71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6276513" cy="815605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Risk Register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3693890-B434-ED1C-3A91-50E7D2C35D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6309" y="1093671"/>
            <a:ext cx="11242099" cy="541082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Electronic overview of </a:t>
            </a:r>
            <a:r>
              <a:rPr lang="en-US" sz="2000" b="1" dirty="0"/>
              <a:t>all residents </a:t>
            </a:r>
            <a:r>
              <a:rPr lang="en-US" sz="2000" dirty="0"/>
              <a:t>with a PI or identified risk in your area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Assessable via touch screen monitor in nurses station – no login required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Automatically updated from iCare data (incident reports, wound charts, skin assessments)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Refreshes every 2 hours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Provides detailed care information to support daily practice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Includes stage, location, pressure area care, equipment and dressing needs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Used by nurses and carers to guide consistent, </a:t>
            </a:r>
            <a:r>
              <a:rPr lang="en-US" sz="2000" dirty="0" err="1"/>
              <a:t>individualised</a:t>
            </a:r>
            <a:r>
              <a:rPr lang="en-US" sz="2000" dirty="0"/>
              <a:t> care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Nurses responsible to ensure information remains current and accurate</a:t>
            </a:r>
            <a:endParaRPr lang="en-US" altLang="en-US" sz="20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4298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BF120C-B696-FA2A-EBC4-2F724F5D6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80" y="0"/>
            <a:ext cx="119732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029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AB1A97A-FA00-E789-EE1B-27CFB8781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4" y="0"/>
            <a:ext cx="117498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644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AE543-B761-0834-3E8B-F048A50CB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A4A258-D2D2-9ADE-6F61-587CAC572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5" r="27445"/>
          <a:stretch/>
        </p:blipFill>
        <p:spPr>
          <a:xfrm>
            <a:off x="6645781" y="10"/>
            <a:ext cx="554621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834C86-48AA-BE8B-5534-D72F887F3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52" y="235483"/>
            <a:ext cx="5883737" cy="11405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Dashboard </a:t>
            </a:r>
            <a:endParaRPr lang="en-AU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FD896-940C-0680-18AE-0B30FAA73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52" y="1271973"/>
            <a:ext cx="6026579" cy="5487750"/>
          </a:xfrm>
        </p:spPr>
        <p:txBody>
          <a:bodyPr>
            <a:normAutofit fontScale="92500"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Consolidated view of pressure injury data across the service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Displays trends by stage, location, area and time period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Monitors incidence, prevalence and resolution rates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Supports identification of emerging risks and hotspots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Informs quality improvement actions and prevention strategies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Used by nurses, quality team and management for oversight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Reviewed regularly to guide clinical and operational decision-making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400" b="1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>
                <a:highlight>
                  <a:srgbClr val="FFFF00"/>
                </a:highlight>
                <a:latin typeface="Arial" panose="020B0604020202020204" pitchFamily="34" charset="0"/>
              </a:rPr>
              <a:t>Picture example only – Dashboard is still being built by ICT</a:t>
            </a:r>
            <a:endParaRPr lang="en-US" altLang="en-US" sz="4000"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40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F03B4CD-0AE0-B147-2660-0085A6677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5552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CFDD7D-D640-4841-A5A9-CABF4BF78D15}"/>
              </a:ext>
            </a:extLst>
          </p:cNvPr>
          <p:cNvSpPr txBox="1"/>
          <p:nvPr/>
        </p:nvSpPr>
        <p:spPr>
          <a:xfrm>
            <a:off x="3683237" y="2427088"/>
            <a:ext cx="3776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AU" sz="480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276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7d16af-f65b-43bd-89f1-5b2a006130a9">
      <Terms xmlns="http://schemas.microsoft.com/office/infopath/2007/PartnerControls"/>
    </lcf76f155ced4ddcb4097134ff3c332f>
    <TaxCatchAll xmlns="4a5f9ae5-c8ce-4a95-a6a5-7393a71cf037" xsi:nil="true"/>
    <Document_x0020_type xmlns="237d16af-f65b-43bd-89f1-5b2a006130a9" xsi:nil="true"/>
    <Organisation xmlns="237d16af-f65b-43bd-89f1-5b2a006130a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49A9FB1A89BC4A8CD720621F2687D7" ma:contentTypeVersion="13" ma:contentTypeDescription="Create a new document." ma:contentTypeScope="" ma:versionID="81763ccdb1d893b28e739ce201e927f1">
  <xsd:schema xmlns:xsd="http://www.w3.org/2001/XMLSchema" xmlns:xs="http://www.w3.org/2001/XMLSchema" xmlns:p="http://schemas.microsoft.com/office/2006/metadata/properties" xmlns:ns2="237d16af-f65b-43bd-89f1-5b2a006130a9" xmlns:ns3="4a5f9ae5-c8ce-4a95-a6a5-7393a71cf037" targetNamespace="http://schemas.microsoft.com/office/2006/metadata/properties" ma:root="true" ma:fieldsID="912951d254e16fbf8ebeced052eb4830" ns2:_="" ns3:_="">
    <xsd:import namespace="237d16af-f65b-43bd-89f1-5b2a006130a9"/>
    <xsd:import namespace="4a5f9ae5-c8ce-4a95-a6a5-7393a71cf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Document_x0020_typ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Organis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d16af-f65b-43bd-89f1-5b2a006130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Document_x0020_type" ma:index="15" nillable="true" ma:displayName="Document type" ma:list="{485ccf5c-3ed7-4262-8154-1a224ccaba0b}" ma:internalName="Document_x0020_type" ma:showField="DocumentType">
      <xsd:simpleType>
        <xsd:restriction base="dms:Lookup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14fc1ee-ee85-4a7e-98b0-8db30ca095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Organisation" ma:index="20" nillable="true" ma:displayName="Organisation" ma:list="{485ccf5c-3ed7-4262-8154-1a224ccaba0b}" ma:internalName="Organisation" ma:showField="FS2_x0020_Organisation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f9ae5-c8ce-4a95-a6a5-7393a71cf0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0552bd7-f7ed-4928-b753-41ff029eb8c3}" ma:internalName="TaxCatchAll" ma:showField="CatchAllData" ma:web="4a5f9ae5-c8ce-4a95-a6a5-7393a71cf0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FD86A3-1358-466A-ABEE-6A1B509D933C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sharepoint/v3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a6b565c8-0382-4bba-b97a-289cc51116fa"/>
    <ds:schemaRef ds:uri="714d5ace-5389-4d8e-bf5b-797869bbbda3"/>
  </ds:schemaRefs>
</ds:datastoreItem>
</file>

<file path=customXml/itemProps2.xml><?xml version="1.0" encoding="utf-8"?>
<ds:datastoreItem xmlns:ds="http://schemas.openxmlformats.org/officeDocument/2006/customXml" ds:itemID="{E56BF7E2-9D70-4DB5-8637-FFCE492316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6320E-7883-43B9-AFFA-69E04A8EC34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</TotalTime>
  <Words>1916</Words>
  <Application>Microsoft Office PowerPoint</Application>
  <PresentationFormat>Widescreen</PresentationFormat>
  <Paragraphs>412</Paragraphs>
  <Slides>52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Aptos</vt:lpstr>
      <vt:lpstr>Aptos Display</vt:lpstr>
      <vt:lpstr>Arial</vt:lpstr>
      <vt:lpstr>Calibri</vt:lpstr>
      <vt:lpstr>office theme</vt:lpstr>
      <vt:lpstr>PowerPoint Presentation</vt:lpstr>
      <vt:lpstr>Today’s Session</vt:lpstr>
      <vt:lpstr>   Pressure Injury Impact on Residents</vt:lpstr>
      <vt:lpstr>Assessment and Staging</vt:lpstr>
      <vt:lpstr>PowerPoint Presentation</vt:lpstr>
      <vt:lpstr>Risk Factors of PI Development</vt:lpstr>
      <vt:lpstr>Different Stages of Pressure Injury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Reporting</vt:lpstr>
      <vt:lpstr>iCare Forms</vt:lpstr>
      <vt:lpstr>PowerPoint Presentation</vt:lpstr>
      <vt:lpstr>iCare Wound Chart</vt:lpstr>
      <vt:lpstr>PI Care and Prevention (1/2)</vt:lpstr>
      <vt:lpstr>Air Mattress and Pump</vt:lpstr>
      <vt:lpstr>Pressure Injury Interventions/Preventions</vt:lpstr>
      <vt:lpstr>Skin Barriers</vt:lpstr>
      <vt:lpstr>Supplements</vt:lpstr>
      <vt:lpstr>Medical Device Associated Pressure Injury (MDRPI)</vt:lpstr>
      <vt:lpstr>Indivisualised Reposition Plan</vt:lpstr>
      <vt:lpstr>PowerPoint Presentation</vt:lpstr>
      <vt:lpstr>Sitting in a Chair with PI Risk</vt:lpstr>
      <vt:lpstr>PI Care and Prevention (2/2)</vt:lpstr>
      <vt:lpstr>Skin and Wound Bed Preparation</vt:lpstr>
      <vt:lpstr>Primary  Dressings</vt:lpstr>
      <vt:lpstr>Secondary dressings</vt:lpstr>
      <vt:lpstr>PowerPoint Presentation</vt:lpstr>
      <vt:lpstr>PowerPoint Presentation</vt:lpstr>
      <vt:lpstr>Investigations</vt:lpstr>
      <vt:lpstr>Referrals</vt:lpstr>
      <vt:lpstr>Pressure Injury Champions</vt:lpstr>
      <vt:lpstr>Oversight and Monitoring</vt:lpstr>
      <vt:lpstr>Resident Engagement</vt:lpstr>
      <vt:lpstr>PI Handover Whiteboards </vt:lpstr>
      <vt:lpstr>PI Handover Whiteboards - Layout </vt:lpstr>
      <vt:lpstr>Repositioning Magnets</vt:lpstr>
      <vt:lpstr>Adding Residents to Whiteboard</vt:lpstr>
      <vt:lpstr>PI Visual Indicators</vt:lpstr>
      <vt:lpstr>PI Risk Register </vt:lpstr>
      <vt:lpstr>PowerPoint Presentation</vt:lpstr>
      <vt:lpstr>PowerPoint Presentation</vt:lpstr>
      <vt:lpstr>PI Dashboard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Emma Burke</cp:lastModifiedBy>
  <cp:revision>1</cp:revision>
  <dcterms:created xsi:type="dcterms:W3CDTF">2026-02-17T05:08:20Z</dcterms:created>
  <dcterms:modified xsi:type="dcterms:W3CDTF">2026-05-28T07:34:59Z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0x0101007849A9FB1A89BC4A8CD720621F2687D7</vt:lpwstr>
  </property>
  <property fmtid="{D5CDD505-2E9C-101B-9397-08002B2CF9AE}" pid="3" name="MediaServiceImageTags">
    <vt:lpwstr/>
  </property>
  <property fmtid="{D5CDD505-2E9C-101B-9397-08002B2CF9AE}" pid="4" name="Order">
    <vt:lpwstr>1320100.00000000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