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9"/>
  </p:notesMasterIdLst>
  <p:sldIdLst>
    <p:sldId id="257" r:id="rId5"/>
    <p:sldId id="268" r:id="rId6"/>
    <p:sldId id="318" r:id="rId7"/>
    <p:sldId id="271" r:id="rId8"/>
    <p:sldId id="364" r:id="rId9"/>
    <p:sldId id="325" r:id="rId10"/>
    <p:sldId id="326" r:id="rId11"/>
    <p:sldId id="363" r:id="rId12"/>
    <p:sldId id="309" r:id="rId13"/>
    <p:sldId id="354" r:id="rId14"/>
    <p:sldId id="356" r:id="rId15"/>
    <p:sldId id="310" r:id="rId16"/>
    <p:sldId id="357" r:id="rId17"/>
    <p:sldId id="311" r:id="rId18"/>
    <p:sldId id="358" r:id="rId19"/>
    <p:sldId id="312" r:id="rId20"/>
    <p:sldId id="313" r:id="rId21"/>
    <p:sldId id="314" r:id="rId22"/>
    <p:sldId id="327" r:id="rId23"/>
    <p:sldId id="328" r:id="rId24"/>
    <p:sldId id="300" r:id="rId25"/>
    <p:sldId id="361" r:id="rId26"/>
    <p:sldId id="329" r:id="rId27"/>
    <p:sldId id="330" r:id="rId28"/>
    <p:sldId id="272" r:id="rId29"/>
    <p:sldId id="292" r:id="rId30"/>
    <p:sldId id="348" r:id="rId31"/>
    <p:sldId id="331" r:id="rId32"/>
    <p:sldId id="332" r:id="rId33"/>
    <p:sldId id="333" r:id="rId34"/>
    <p:sldId id="334" r:id="rId35"/>
    <p:sldId id="283" r:id="rId36"/>
    <p:sldId id="365" r:id="rId37"/>
    <p:sldId id="366" r:id="rId38"/>
    <p:sldId id="323" r:id="rId39"/>
    <p:sldId id="367" r:id="rId40"/>
    <p:sldId id="370" r:id="rId41"/>
    <p:sldId id="346" r:id="rId42"/>
    <p:sldId id="336" r:id="rId43"/>
    <p:sldId id="275" r:id="rId44"/>
    <p:sldId id="274" r:id="rId45"/>
    <p:sldId id="371" r:id="rId46"/>
    <p:sldId id="347" r:id="rId47"/>
    <p:sldId id="269" r:id="rId48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9D7045-96D7-4560-9035-CBAB12EDC83A}" v="17" dt="2026-05-28T07:32:29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Burke" userId="0016f6ac-ac74-4c3c-98fe-673b36ae43e6" providerId="ADAL" clId="{E77C3AF3-C62C-4043-85C2-D2CEEE99E85B}"/>
    <pc:docChg chg="undo custSel addSld delSld modSld sldOrd">
      <pc:chgData name="Emma Burke" userId="0016f6ac-ac74-4c3c-98fe-673b36ae43e6" providerId="ADAL" clId="{E77C3AF3-C62C-4043-85C2-D2CEEE99E85B}" dt="2026-05-28T07:32:29.852" v="3000"/>
      <pc:docMkLst>
        <pc:docMk/>
      </pc:docMkLst>
      <pc:sldChg chg="del ord">
        <pc:chgData name="Emma Burke" userId="0016f6ac-ac74-4c3c-98fe-673b36ae43e6" providerId="ADAL" clId="{E77C3AF3-C62C-4043-85C2-D2CEEE99E85B}" dt="2026-05-28T07:16:30.213" v="2883" actId="47"/>
        <pc:sldMkLst>
          <pc:docMk/>
          <pc:sldMk cId="2765374853" sldId="259"/>
        </pc:sldMkLst>
      </pc:sldChg>
      <pc:sldChg chg="modSp del mod ord">
        <pc:chgData name="Emma Burke" userId="0016f6ac-ac74-4c3c-98fe-673b36ae43e6" providerId="ADAL" clId="{E77C3AF3-C62C-4043-85C2-D2CEEE99E85B}" dt="2026-05-28T07:16:30.213" v="2883" actId="47"/>
        <pc:sldMkLst>
          <pc:docMk/>
          <pc:sldMk cId="3336830236" sldId="270"/>
        </pc:sldMkLst>
      </pc:sldChg>
      <pc:sldChg chg="modSp mod">
        <pc:chgData name="Emma Burke" userId="0016f6ac-ac74-4c3c-98fe-673b36ae43e6" providerId="ADAL" clId="{E77C3AF3-C62C-4043-85C2-D2CEEE99E85B}" dt="2026-05-28T07:23:54.480" v="2935" actId="14826"/>
        <pc:sldMkLst>
          <pc:docMk/>
          <pc:sldMk cId="1289444128" sldId="271"/>
        </pc:sldMkLst>
        <pc:spChg chg="mod">
          <ac:chgData name="Emma Burke" userId="0016f6ac-ac74-4c3c-98fe-673b36ae43e6" providerId="ADAL" clId="{E77C3AF3-C62C-4043-85C2-D2CEEE99E85B}" dt="2026-05-28T07:17:08.674" v="2898" actId="20577"/>
          <ac:spMkLst>
            <pc:docMk/>
            <pc:sldMk cId="1289444128" sldId="271"/>
            <ac:spMk id="3" creationId="{C60C1C57-6ECE-7A55-31B9-EDA1207F038E}"/>
          </ac:spMkLst>
        </pc:spChg>
        <pc:picChg chg="mod">
          <ac:chgData name="Emma Burke" userId="0016f6ac-ac74-4c3c-98fe-673b36ae43e6" providerId="ADAL" clId="{E77C3AF3-C62C-4043-85C2-D2CEEE99E85B}" dt="2026-05-28T07:23:54.480" v="2935" actId="14826"/>
          <ac:picMkLst>
            <pc:docMk/>
            <pc:sldMk cId="1289444128" sldId="271"/>
            <ac:picMk id="7" creationId="{5482B0B4-607A-FB5A-8A89-52271B705017}"/>
          </ac:picMkLst>
        </pc:picChg>
      </pc:sldChg>
      <pc:sldChg chg="modSp mod">
        <pc:chgData name="Emma Burke" userId="0016f6ac-ac74-4c3c-98fe-673b36ae43e6" providerId="ADAL" clId="{E77C3AF3-C62C-4043-85C2-D2CEEE99E85B}" dt="2026-05-28T07:27:04.821" v="2978" actId="20577"/>
        <pc:sldMkLst>
          <pc:docMk/>
          <pc:sldMk cId="2056709807" sldId="272"/>
        </pc:sldMkLst>
        <pc:spChg chg="mod">
          <ac:chgData name="Emma Burke" userId="0016f6ac-ac74-4c3c-98fe-673b36ae43e6" providerId="ADAL" clId="{E77C3AF3-C62C-4043-85C2-D2CEEE99E85B}" dt="2026-05-28T07:27:04.821" v="2978" actId="20577"/>
          <ac:spMkLst>
            <pc:docMk/>
            <pc:sldMk cId="2056709807" sldId="272"/>
            <ac:spMk id="2" creationId="{F7774588-3860-0AF9-39CF-B2D96BD3E3BE}"/>
          </ac:spMkLst>
        </pc:spChg>
        <pc:picChg chg="mod">
          <ac:chgData name="Emma Burke" userId="0016f6ac-ac74-4c3c-98fe-673b36ae43e6" providerId="ADAL" clId="{E77C3AF3-C62C-4043-85C2-D2CEEE99E85B}" dt="2026-05-28T07:25:12.217" v="2936" actId="14826"/>
          <ac:picMkLst>
            <pc:docMk/>
            <pc:sldMk cId="2056709807" sldId="272"/>
            <ac:picMk id="6" creationId="{05680A2B-9046-B23C-2632-F10EF6D40B12}"/>
          </ac:picMkLst>
        </pc:picChg>
      </pc:sldChg>
      <pc:sldChg chg="del">
        <pc:chgData name="Emma Burke" userId="0016f6ac-ac74-4c3c-98fe-673b36ae43e6" providerId="ADAL" clId="{E77C3AF3-C62C-4043-85C2-D2CEEE99E85B}" dt="2026-05-28T07:29:30.962" v="2987" actId="47"/>
        <pc:sldMkLst>
          <pc:docMk/>
          <pc:sldMk cId="3452342647" sldId="273"/>
        </pc:sldMkLst>
      </pc:sldChg>
      <pc:sldChg chg="add">
        <pc:chgData name="Emma Burke" userId="0016f6ac-ac74-4c3c-98fe-673b36ae43e6" providerId="ADAL" clId="{E77C3AF3-C62C-4043-85C2-D2CEEE99E85B}" dt="2026-05-28T07:32:29.852" v="3000"/>
        <pc:sldMkLst>
          <pc:docMk/>
          <pc:sldMk cId="2804429826" sldId="274"/>
        </pc:sldMkLst>
      </pc:sldChg>
      <pc:sldChg chg="addSp delSp modSp mod">
        <pc:chgData name="Emma Burke" userId="0016f6ac-ac74-4c3c-98fe-673b36ae43e6" providerId="ADAL" clId="{E77C3AF3-C62C-4043-85C2-D2CEEE99E85B}" dt="2026-05-28T07:31:08.607" v="2997"/>
        <pc:sldMkLst>
          <pc:docMk/>
          <pc:sldMk cId="5349406" sldId="275"/>
        </pc:sldMkLst>
        <pc:spChg chg="add del mod">
          <ac:chgData name="Emma Burke" userId="0016f6ac-ac74-4c3c-98fe-673b36ae43e6" providerId="ADAL" clId="{E77C3AF3-C62C-4043-85C2-D2CEEE99E85B}" dt="2026-05-28T07:31:00.952" v="2996" actId="478"/>
          <ac:spMkLst>
            <pc:docMk/>
            <pc:sldMk cId="5349406" sldId="275"/>
            <ac:spMk id="3" creationId="{CEE167FF-559E-3BBD-EAD7-15BF71ABDE0F}"/>
          </ac:spMkLst>
        </pc:spChg>
        <pc:spChg chg="del mod">
          <ac:chgData name="Emma Burke" userId="0016f6ac-ac74-4c3c-98fe-673b36ae43e6" providerId="ADAL" clId="{E77C3AF3-C62C-4043-85C2-D2CEEE99E85B}" dt="2026-05-28T07:30:57.752" v="2995" actId="478"/>
          <ac:spMkLst>
            <pc:docMk/>
            <pc:sldMk cId="5349406" sldId="275"/>
            <ac:spMk id="4" creationId="{A7B6FA1A-AFF2-F763-2D6F-7B0A0FF86E08}"/>
          </ac:spMkLst>
        </pc:spChg>
        <pc:spChg chg="add mod">
          <ac:chgData name="Emma Burke" userId="0016f6ac-ac74-4c3c-98fe-673b36ae43e6" providerId="ADAL" clId="{E77C3AF3-C62C-4043-85C2-D2CEEE99E85B}" dt="2026-05-28T07:31:08.607" v="2997"/>
          <ac:spMkLst>
            <pc:docMk/>
            <pc:sldMk cId="5349406" sldId="275"/>
            <ac:spMk id="5" creationId="{20E4B606-8946-B2D3-A343-5C232AC292EE}"/>
          </ac:spMkLst>
        </pc:spChg>
      </pc:sldChg>
      <pc:sldChg chg="del">
        <pc:chgData name="Emma Burke" userId="0016f6ac-ac74-4c3c-98fe-673b36ae43e6" providerId="ADAL" clId="{E77C3AF3-C62C-4043-85C2-D2CEEE99E85B}" dt="2026-05-28T07:30:11.227" v="2989" actId="47"/>
        <pc:sldMkLst>
          <pc:docMk/>
          <pc:sldMk cId="1716304982" sldId="276"/>
        </pc:sldMkLst>
      </pc:sldChg>
      <pc:sldChg chg="del ord">
        <pc:chgData name="Emma Burke" userId="0016f6ac-ac74-4c3c-98fe-673b36ae43e6" providerId="ADAL" clId="{E77C3AF3-C62C-4043-85C2-D2CEEE99E85B}" dt="2026-05-28T07:16:30.213" v="2883" actId="47"/>
        <pc:sldMkLst>
          <pc:docMk/>
          <pc:sldMk cId="1278738197" sldId="278"/>
        </pc:sldMkLst>
      </pc:sldChg>
      <pc:sldChg chg="del">
        <pc:chgData name="Emma Burke" userId="0016f6ac-ac74-4c3c-98fe-673b36ae43e6" providerId="ADAL" clId="{E77C3AF3-C62C-4043-85C2-D2CEEE99E85B}" dt="2026-05-28T07:30:24.112" v="2990" actId="47"/>
        <pc:sldMkLst>
          <pc:docMk/>
          <pc:sldMk cId="562721513" sldId="279"/>
        </pc:sldMkLst>
      </pc:sldChg>
      <pc:sldChg chg="del">
        <pc:chgData name="Emma Burke" userId="0016f6ac-ac74-4c3c-98fe-673b36ae43e6" providerId="ADAL" clId="{E77C3AF3-C62C-4043-85C2-D2CEEE99E85B}" dt="2026-05-28T07:32:17.876" v="2999" actId="47"/>
        <pc:sldMkLst>
          <pc:docMk/>
          <pc:sldMk cId="624883152" sldId="280"/>
        </pc:sldMkLst>
      </pc:sldChg>
      <pc:sldChg chg="del">
        <pc:chgData name="Emma Burke" userId="0016f6ac-ac74-4c3c-98fe-673b36ae43e6" providerId="ADAL" clId="{E77C3AF3-C62C-4043-85C2-D2CEEE99E85B}" dt="2026-05-28T07:32:17.876" v="2999" actId="47"/>
        <pc:sldMkLst>
          <pc:docMk/>
          <pc:sldMk cId="2740246096" sldId="281"/>
        </pc:sldMkLst>
      </pc:sldChg>
      <pc:sldChg chg="del">
        <pc:chgData name="Emma Burke" userId="0016f6ac-ac74-4c3c-98fe-673b36ae43e6" providerId="ADAL" clId="{E77C3AF3-C62C-4043-85C2-D2CEEE99E85B}" dt="2026-05-28T07:32:17.876" v="2999" actId="47"/>
        <pc:sldMkLst>
          <pc:docMk/>
          <pc:sldMk cId="2052902391" sldId="282"/>
        </pc:sldMkLst>
      </pc:sldChg>
      <pc:sldChg chg="modSp mod">
        <pc:chgData name="Emma Burke" userId="0016f6ac-ac74-4c3c-98fe-673b36ae43e6" providerId="ADAL" clId="{E77C3AF3-C62C-4043-85C2-D2CEEE99E85B}" dt="2026-05-28T07:31:50.472" v="2998" actId="14826"/>
        <pc:sldMkLst>
          <pc:docMk/>
          <pc:sldMk cId="2015691285" sldId="283"/>
        </pc:sldMkLst>
        <pc:spChg chg="mod">
          <ac:chgData name="Emma Burke" userId="0016f6ac-ac74-4c3c-98fe-673b36ae43e6" providerId="ADAL" clId="{E77C3AF3-C62C-4043-85C2-D2CEEE99E85B}" dt="2026-05-28T07:26:52.003" v="2976" actId="20577"/>
          <ac:spMkLst>
            <pc:docMk/>
            <pc:sldMk cId="2015691285" sldId="283"/>
            <ac:spMk id="2" creationId="{0F39E178-3188-47CE-ED7D-29C2DF443823}"/>
          </ac:spMkLst>
        </pc:spChg>
        <pc:spChg chg="mod">
          <ac:chgData name="Emma Burke" userId="0016f6ac-ac74-4c3c-98fe-673b36ae43e6" providerId="ADAL" clId="{E77C3AF3-C62C-4043-85C2-D2CEEE99E85B}" dt="2026-05-28T07:26:44.570" v="2968" actId="12"/>
          <ac:spMkLst>
            <pc:docMk/>
            <pc:sldMk cId="2015691285" sldId="283"/>
            <ac:spMk id="4" creationId="{B2EFC595-5576-8061-EF44-A74A2221E248}"/>
          </ac:spMkLst>
        </pc:spChg>
        <pc:picChg chg="mod">
          <ac:chgData name="Emma Burke" userId="0016f6ac-ac74-4c3c-98fe-673b36ae43e6" providerId="ADAL" clId="{E77C3AF3-C62C-4043-85C2-D2CEEE99E85B}" dt="2026-05-28T07:31:50.472" v="2998" actId="14826"/>
          <ac:picMkLst>
            <pc:docMk/>
            <pc:sldMk cId="2015691285" sldId="283"/>
            <ac:picMk id="6" creationId="{50AF95CF-B47E-18A9-47E4-9BE6FA7E23EE}"/>
          </ac:picMkLst>
        </pc:picChg>
      </pc:sldChg>
      <pc:sldChg chg="del">
        <pc:chgData name="Emma Burke" userId="0016f6ac-ac74-4c3c-98fe-673b36ae43e6" providerId="ADAL" clId="{E77C3AF3-C62C-4043-85C2-D2CEEE99E85B}" dt="2026-05-28T07:28:34.357" v="2981" actId="47"/>
        <pc:sldMkLst>
          <pc:docMk/>
          <pc:sldMk cId="3658541738" sldId="304"/>
        </pc:sldMkLst>
      </pc:sldChg>
      <pc:sldChg chg="add del">
        <pc:chgData name="Emma Burke" userId="0016f6ac-ac74-4c3c-98fe-673b36ae43e6" providerId="ADAL" clId="{E77C3AF3-C62C-4043-85C2-D2CEEE99E85B}" dt="2026-05-28T07:19:32.317" v="2903"/>
        <pc:sldMkLst>
          <pc:docMk/>
          <pc:sldMk cId="2956714113" sldId="309"/>
        </pc:sldMkLst>
      </pc:sldChg>
      <pc:sldChg chg="add del">
        <pc:chgData name="Emma Burke" userId="0016f6ac-ac74-4c3c-98fe-673b36ae43e6" providerId="ADAL" clId="{E77C3AF3-C62C-4043-85C2-D2CEEE99E85B}" dt="2026-05-28T07:19:32.317" v="2903"/>
        <pc:sldMkLst>
          <pc:docMk/>
          <pc:sldMk cId="100710381" sldId="310"/>
        </pc:sldMkLst>
      </pc:sldChg>
      <pc:sldChg chg="add del">
        <pc:chgData name="Emma Burke" userId="0016f6ac-ac74-4c3c-98fe-673b36ae43e6" providerId="ADAL" clId="{E77C3AF3-C62C-4043-85C2-D2CEEE99E85B}" dt="2026-05-28T07:19:32.317" v="2903"/>
        <pc:sldMkLst>
          <pc:docMk/>
          <pc:sldMk cId="910384595" sldId="311"/>
        </pc:sldMkLst>
      </pc:sldChg>
      <pc:sldChg chg="add del">
        <pc:chgData name="Emma Burke" userId="0016f6ac-ac74-4c3c-98fe-673b36ae43e6" providerId="ADAL" clId="{E77C3AF3-C62C-4043-85C2-D2CEEE99E85B}" dt="2026-05-28T07:19:32.317" v="2903"/>
        <pc:sldMkLst>
          <pc:docMk/>
          <pc:sldMk cId="3142765831" sldId="312"/>
        </pc:sldMkLst>
      </pc:sldChg>
      <pc:sldChg chg="add del">
        <pc:chgData name="Emma Burke" userId="0016f6ac-ac74-4c3c-98fe-673b36ae43e6" providerId="ADAL" clId="{E77C3AF3-C62C-4043-85C2-D2CEEE99E85B}" dt="2026-05-28T07:19:32.317" v="2903"/>
        <pc:sldMkLst>
          <pc:docMk/>
          <pc:sldMk cId="2816458438" sldId="313"/>
        </pc:sldMkLst>
      </pc:sldChg>
      <pc:sldChg chg="add del">
        <pc:chgData name="Emma Burke" userId="0016f6ac-ac74-4c3c-98fe-673b36ae43e6" providerId="ADAL" clId="{E77C3AF3-C62C-4043-85C2-D2CEEE99E85B}" dt="2026-05-28T07:19:32.317" v="2903"/>
        <pc:sldMkLst>
          <pc:docMk/>
          <pc:sldMk cId="2973876102" sldId="314"/>
        </pc:sldMkLst>
      </pc:sldChg>
      <pc:sldChg chg="modSp mod">
        <pc:chgData name="Emma Burke" userId="0016f6ac-ac74-4c3c-98fe-673b36ae43e6" providerId="ADAL" clId="{E77C3AF3-C62C-4043-85C2-D2CEEE99E85B}" dt="2026-05-28T07:16:51.998" v="2896" actId="14100"/>
        <pc:sldMkLst>
          <pc:docMk/>
          <pc:sldMk cId="513154952" sldId="318"/>
        </pc:sldMkLst>
        <pc:spChg chg="mod">
          <ac:chgData name="Emma Burke" userId="0016f6ac-ac74-4c3c-98fe-673b36ae43e6" providerId="ADAL" clId="{E77C3AF3-C62C-4043-85C2-D2CEEE99E85B}" dt="2026-05-28T07:16:51.998" v="2896" actId="14100"/>
          <ac:spMkLst>
            <pc:docMk/>
            <pc:sldMk cId="513154952" sldId="318"/>
            <ac:spMk id="2" creationId="{E54F8155-5CB3-71AE-3DB1-59B69A6410B7}"/>
          </ac:spMkLst>
        </pc:spChg>
      </pc:sldChg>
      <pc:sldChg chg="del">
        <pc:chgData name="Emma Burke" userId="0016f6ac-ac74-4c3c-98fe-673b36ae43e6" providerId="ADAL" clId="{E77C3AF3-C62C-4043-85C2-D2CEEE99E85B}" dt="2026-05-28T07:28:27.206" v="2980" actId="47"/>
        <pc:sldMkLst>
          <pc:docMk/>
          <pc:sldMk cId="57695247" sldId="321"/>
        </pc:sldMkLst>
      </pc:sldChg>
      <pc:sldChg chg="add del">
        <pc:chgData name="Emma Burke" userId="0016f6ac-ac74-4c3c-98fe-673b36ae43e6" providerId="ADAL" clId="{E77C3AF3-C62C-4043-85C2-D2CEEE99E85B}" dt="2026-05-28T07:29:04.859" v="2985"/>
        <pc:sldMkLst>
          <pc:docMk/>
          <pc:sldMk cId="2537142333" sldId="323"/>
        </pc:sldMkLst>
      </pc:sldChg>
      <pc:sldChg chg="modSp">
        <pc:chgData name="Emma Burke" userId="0016f6ac-ac74-4c3c-98fe-673b36ae43e6" providerId="ADAL" clId="{E77C3AF3-C62C-4043-85C2-D2CEEE99E85B}" dt="2026-05-28T07:19:00.664" v="2901" actId="14826"/>
        <pc:sldMkLst>
          <pc:docMk/>
          <pc:sldMk cId="353707323" sldId="326"/>
        </pc:sldMkLst>
        <pc:picChg chg="mod">
          <ac:chgData name="Emma Burke" userId="0016f6ac-ac74-4c3c-98fe-673b36ae43e6" providerId="ADAL" clId="{E77C3AF3-C62C-4043-85C2-D2CEEE99E85B}" dt="2026-05-28T07:19:00.664" v="2901" actId="14826"/>
          <ac:picMkLst>
            <pc:docMk/>
            <pc:sldMk cId="353707323" sldId="326"/>
            <ac:picMk id="9" creationId="{7A25EB29-7485-67DC-6176-1324BA968A0C}"/>
          </ac:picMkLst>
        </pc:picChg>
      </pc:sldChg>
      <pc:sldChg chg="del">
        <pc:chgData name="Emma Burke" userId="0016f6ac-ac74-4c3c-98fe-673b36ae43e6" providerId="ADAL" clId="{E77C3AF3-C62C-4043-85C2-D2CEEE99E85B}" dt="2026-05-28T07:28:57.763" v="2984" actId="47"/>
        <pc:sldMkLst>
          <pc:docMk/>
          <pc:sldMk cId="1283949167" sldId="335"/>
        </pc:sldMkLst>
      </pc:sldChg>
      <pc:sldChg chg="add del">
        <pc:chgData name="Emma Burke" userId="0016f6ac-ac74-4c3c-98fe-673b36ae43e6" providerId="ADAL" clId="{E77C3AF3-C62C-4043-85C2-D2CEEE99E85B}" dt="2026-05-28T07:30:33.411" v="2991"/>
        <pc:sldMkLst>
          <pc:docMk/>
          <pc:sldMk cId="3691449935" sldId="336"/>
        </pc:sldMkLst>
      </pc:sldChg>
      <pc:sldChg chg="add del">
        <pc:chgData name="Emma Burke" userId="0016f6ac-ac74-4c3c-98fe-673b36ae43e6" providerId="ADAL" clId="{E77C3AF3-C62C-4043-85C2-D2CEEE99E85B}" dt="2026-05-28T07:30:33.411" v="2991"/>
        <pc:sldMkLst>
          <pc:docMk/>
          <pc:sldMk cId="1969375003" sldId="346"/>
        </pc:sldMkLst>
      </pc:sldChg>
      <pc:sldChg chg="add">
        <pc:chgData name="Emma Burke" userId="0016f6ac-ac74-4c3c-98fe-673b36ae43e6" providerId="ADAL" clId="{E77C3AF3-C62C-4043-85C2-D2CEEE99E85B}" dt="2026-05-28T07:32:29.852" v="3000"/>
        <pc:sldMkLst>
          <pc:docMk/>
          <pc:sldMk cId="1307064429" sldId="347"/>
        </pc:sldMkLst>
      </pc:sldChg>
      <pc:sldChg chg="del">
        <pc:chgData name="Emma Burke" userId="0016f6ac-ac74-4c3c-98fe-673b36ae43e6" providerId="ADAL" clId="{E77C3AF3-C62C-4043-85C2-D2CEEE99E85B}" dt="2026-05-28T07:32:17.876" v="2999" actId="47"/>
        <pc:sldMkLst>
          <pc:docMk/>
          <pc:sldMk cId="3161073965" sldId="347"/>
        </pc:sldMkLst>
      </pc:sldChg>
      <pc:sldChg chg="modSp mod">
        <pc:chgData name="Emma Burke" userId="0016f6ac-ac74-4c3c-98fe-673b36ae43e6" providerId="ADAL" clId="{E77C3AF3-C62C-4043-85C2-D2CEEE99E85B}" dt="2026-05-28T07:25:48.480" v="2956" actId="1076"/>
        <pc:sldMkLst>
          <pc:docMk/>
          <pc:sldMk cId="4107232620" sldId="348"/>
        </pc:sldMkLst>
        <pc:spChg chg="mod">
          <ac:chgData name="Emma Burke" userId="0016f6ac-ac74-4c3c-98fe-673b36ae43e6" providerId="ADAL" clId="{E77C3AF3-C62C-4043-85C2-D2CEEE99E85B}" dt="2026-05-28T07:25:48.480" v="2956" actId="1076"/>
          <ac:spMkLst>
            <pc:docMk/>
            <pc:sldMk cId="4107232620" sldId="348"/>
            <ac:spMk id="2" creationId="{F40A95A4-A0DD-EECB-D132-BA620C49BA80}"/>
          </ac:spMkLst>
        </pc:spChg>
      </pc:sldChg>
      <pc:sldChg chg="del">
        <pc:chgData name="Emma Burke" userId="0016f6ac-ac74-4c3c-98fe-673b36ae43e6" providerId="ADAL" clId="{E77C3AF3-C62C-4043-85C2-D2CEEE99E85B}" dt="2026-05-28T07:21:09.881" v="2905" actId="47"/>
        <pc:sldMkLst>
          <pc:docMk/>
          <pc:sldMk cId="2729743802" sldId="349"/>
        </pc:sldMkLst>
      </pc:sldChg>
      <pc:sldChg chg="del">
        <pc:chgData name="Emma Burke" userId="0016f6ac-ac74-4c3c-98fe-673b36ae43e6" providerId="ADAL" clId="{E77C3AF3-C62C-4043-85C2-D2CEEE99E85B}" dt="2026-05-28T07:18:21.665" v="2899" actId="47"/>
        <pc:sldMkLst>
          <pc:docMk/>
          <pc:sldMk cId="1197024136" sldId="350"/>
        </pc:sldMkLst>
      </pc:sldChg>
      <pc:sldChg chg="del">
        <pc:chgData name="Emma Burke" userId="0016f6ac-ac74-4c3c-98fe-673b36ae43e6" providerId="ADAL" clId="{E77C3AF3-C62C-4043-85C2-D2CEEE99E85B}" dt="2026-05-28T07:18:21.665" v="2899" actId="47"/>
        <pc:sldMkLst>
          <pc:docMk/>
          <pc:sldMk cId="756410523" sldId="351"/>
        </pc:sldMkLst>
      </pc:sldChg>
      <pc:sldChg chg="del">
        <pc:chgData name="Emma Burke" userId="0016f6ac-ac74-4c3c-98fe-673b36ae43e6" providerId="ADAL" clId="{E77C3AF3-C62C-4043-85C2-D2CEEE99E85B}" dt="2026-05-28T07:18:21.665" v="2899" actId="47"/>
        <pc:sldMkLst>
          <pc:docMk/>
          <pc:sldMk cId="4269781150" sldId="352"/>
        </pc:sldMkLst>
      </pc:sldChg>
      <pc:sldChg chg="del">
        <pc:chgData name="Emma Burke" userId="0016f6ac-ac74-4c3c-98fe-673b36ae43e6" providerId="ADAL" clId="{E77C3AF3-C62C-4043-85C2-D2CEEE99E85B}" dt="2026-05-28T07:18:21.665" v="2899" actId="47"/>
        <pc:sldMkLst>
          <pc:docMk/>
          <pc:sldMk cId="386974177" sldId="353"/>
        </pc:sldMkLst>
      </pc:sldChg>
      <pc:sldChg chg="add del setBg">
        <pc:chgData name="Emma Burke" userId="0016f6ac-ac74-4c3c-98fe-673b36ae43e6" providerId="ADAL" clId="{E77C3AF3-C62C-4043-85C2-D2CEEE99E85B}" dt="2026-05-28T07:19:32.317" v="2903"/>
        <pc:sldMkLst>
          <pc:docMk/>
          <pc:sldMk cId="1956075208" sldId="354"/>
        </pc:sldMkLst>
      </pc:sldChg>
      <pc:sldChg chg="del">
        <pc:chgData name="Emma Burke" userId="0016f6ac-ac74-4c3c-98fe-673b36ae43e6" providerId="ADAL" clId="{E77C3AF3-C62C-4043-85C2-D2CEEE99E85B}" dt="2026-05-28T07:19:21.060" v="2902" actId="47"/>
        <pc:sldMkLst>
          <pc:docMk/>
          <pc:sldMk cId="3192368393" sldId="355"/>
        </pc:sldMkLst>
      </pc:sldChg>
      <pc:sldChg chg="add del">
        <pc:chgData name="Emma Burke" userId="0016f6ac-ac74-4c3c-98fe-673b36ae43e6" providerId="ADAL" clId="{E77C3AF3-C62C-4043-85C2-D2CEEE99E85B}" dt="2026-05-28T07:19:32.317" v="2903"/>
        <pc:sldMkLst>
          <pc:docMk/>
          <pc:sldMk cId="1974356991" sldId="356"/>
        </pc:sldMkLst>
      </pc:sldChg>
      <pc:sldChg chg="add del">
        <pc:chgData name="Emma Burke" userId="0016f6ac-ac74-4c3c-98fe-673b36ae43e6" providerId="ADAL" clId="{E77C3AF3-C62C-4043-85C2-D2CEEE99E85B}" dt="2026-05-28T07:19:32.317" v="2903"/>
        <pc:sldMkLst>
          <pc:docMk/>
          <pc:sldMk cId="577798031" sldId="357"/>
        </pc:sldMkLst>
      </pc:sldChg>
      <pc:sldChg chg="add del">
        <pc:chgData name="Emma Burke" userId="0016f6ac-ac74-4c3c-98fe-673b36ae43e6" providerId="ADAL" clId="{E77C3AF3-C62C-4043-85C2-D2CEEE99E85B}" dt="2026-05-28T07:19:32.317" v="2903"/>
        <pc:sldMkLst>
          <pc:docMk/>
          <pc:sldMk cId="569802059" sldId="358"/>
        </pc:sldMkLst>
      </pc:sldChg>
      <pc:sldChg chg="del">
        <pc:chgData name="Emma Burke" userId="0016f6ac-ac74-4c3c-98fe-673b36ae43e6" providerId="ADAL" clId="{E77C3AF3-C62C-4043-85C2-D2CEEE99E85B}" dt="2026-05-28T07:19:21.060" v="2902" actId="47"/>
        <pc:sldMkLst>
          <pc:docMk/>
          <pc:sldMk cId="3308883379" sldId="359"/>
        </pc:sldMkLst>
      </pc:sldChg>
      <pc:sldChg chg="del">
        <pc:chgData name="Emma Burke" userId="0016f6ac-ac74-4c3c-98fe-673b36ae43e6" providerId="ADAL" clId="{E77C3AF3-C62C-4043-85C2-D2CEEE99E85B}" dt="2026-05-28T07:19:21.060" v="2902" actId="47"/>
        <pc:sldMkLst>
          <pc:docMk/>
          <pc:sldMk cId="2359219667" sldId="360"/>
        </pc:sldMkLst>
      </pc:sldChg>
      <pc:sldChg chg="modSp add mod">
        <pc:chgData name="Emma Burke" userId="0016f6ac-ac74-4c3c-98fe-673b36ae43e6" providerId="ADAL" clId="{E77C3AF3-C62C-4043-85C2-D2CEEE99E85B}" dt="2026-05-28T07:22:48.900" v="2934" actId="14100"/>
        <pc:sldMkLst>
          <pc:docMk/>
          <pc:sldMk cId="2957407426" sldId="361"/>
        </pc:sldMkLst>
        <pc:spChg chg="mod">
          <ac:chgData name="Emma Burke" userId="0016f6ac-ac74-4c3c-98fe-673b36ae43e6" providerId="ADAL" clId="{E77C3AF3-C62C-4043-85C2-D2CEEE99E85B}" dt="2026-05-28T07:22:28.599" v="2929" actId="20577"/>
          <ac:spMkLst>
            <pc:docMk/>
            <pc:sldMk cId="2957407426" sldId="361"/>
            <ac:spMk id="2" creationId="{00000000-0000-0000-0000-000000000000}"/>
          </ac:spMkLst>
        </pc:spChg>
        <pc:spChg chg="mod">
          <ac:chgData name="Emma Burke" userId="0016f6ac-ac74-4c3c-98fe-673b36ae43e6" providerId="ADAL" clId="{E77C3AF3-C62C-4043-85C2-D2CEEE99E85B}" dt="2026-05-28T07:22:48.900" v="2934" actId="14100"/>
          <ac:spMkLst>
            <pc:docMk/>
            <pc:sldMk cId="2957407426" sldId="361"/>
            <ac:spMk id="12" creationId="{00000000-0000-0000-0000-000000000000}"/>
          </ac:spMkLst>
        </pc:spChg>
      </pc:sldChg>
      <pc:sldChg chg="add">
        <pc:chgData name="Emma Burke" userId="0016f6ac-ac74-4c3c-98fe-673b36ae43e6" providerId="ADAL" clId="{E77C3AF3-C62C-4043-85C2-D2CEEE99E85B}" dt="2026-05-28T07:19:32.317" v="2903"/>
        <pc:sldMkLst>
          <pc:docMk/>
          <pc:sldMk cId="3170794945" sldId="363"/>
        </pc:sldMkLst>
      </pc:sldChg>
      <pc:sldChg chg="add">
        <pc:chgData name="Emma Burke" userId="0016f6ac-ac74-4c3c-98fe-673b36ae43e6" providerId="ADAL" clId="{E77C3AF3-C62C-4043-85C2-D2CEEE99E85B}" dt="2026-05-28T07:18:29.197" v="2900"/>
        <pc:sldMkLst>
          <pc:docMk/>
          <pc:sldMk cId="0" sldId="364"/>
        </pc:sldMkLst>
      </pc:sldChg>
      <pc:sldChg chg="add">
        <pc:chgData name="Emma Burke" userId="0016f6ac-ac74-4c3c-98fe-673b36ae43e6" providerId="ADAL" clId="{E77C3AF3-C62C-4043-85C2-D2CEEE99E85B}" dt="2026-05-28T07:28:24.027" v="2979"/>
        <pc:sldMkLst>
          <pc:docMk/>
          <pc:sldMk cId="2102942711" sldId="365"/>
        </pc:sldMkLst>
      </pc:sldChg>
      <pc:sldChg chg="add">
        <pc:chgData name="Emma Burke" userId="0016f6ac-ac74-4c3c-98fe-673b36ae43e6" providerId="ADAL" clId="{E77C3AF3-C62C-4043-85C2-D2CEEE99E85B}" dt="2026-05-28T07:28:41.414" v="2982"/>
        <pc:sldMkLst>
          <pc:docMk/>
          <pc:sldMk cId="4078001744" sldId="366"/>
        </pc:sldMkLst>
      </pc:sldChg>
      <pc:sldChg chg="add">
        <pc:chgData name="Emma Burke" userId="0016f6ac-ac74-4c3c-98fe-673b36ae43e6" providerId="ADAL" clId="{E77C3AF3-C62C-4043-85C2-D2CEEE99E85B}" dt="2026-05-28T07:29:28.904" v="2986"/>
        <pc:sldMkLst>
          <pc:docMk/>
          <pc:sldMk cId="1568810337" sldId="367"/>
        </pc:sldMkLst>
      </pc:sldChg>
      <pc:sldChg chg="add">
        <pc:chgData name="Emma Burke" userId="0016f6ac-ac74-4c3c-98fe-673b36ae43e6" providerId="ADAL" clId="{E77C3AF3-C62C-4043-85C2-D2CEEE99E85B}" dt="2026-05-28T07:30:08.872" v="2988"/>
        <pc:sldMkLst>
          <pc:docMk/>
          <pc:sldMk cId="987706185" sldId="370"/>
        </pc:sldMkLst>
      </pc:sldChg>
      <pc:sldChg chg="add">
        <pc:chgData name="Emma Burke" userId="0016f6ac-ac74-4c3c-98fe-673b36ae43e6" providerId="ADAL" clId="{E77C3AF3-C62C-4043-85C2-D2CEEE99E85B}" dt="2026-05-28T07:32:29.852" v="3000"/>
        <pc:sldMkLst>
          <pc:docMk/>
          <pc:sldMk cId="3991402950" sldId="37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B32A9-6E15-4905-A261-112A0385BB3A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224547-3D48-4986-B86E-37F616784C8F}">
      <dgm:prSet/>
      <dgm:spPr/>
      <dgm:t>
        <a:bodyPr/>
        <a:lstStyle/>
        <a:p>
          <a:r>
            <a:rPr lang="en-AU"/>
            <a:t>Pain</a:t>
          </a:r>
          <a:endParaRPr lang="en-US"/>
        </a:p>
      </dgm:t>
    </dgm:pt>
    <dgm:pt modelId="{D4F4AFDE-A951-4520-A2E6-AF04422EAEB5}" type="parTrans" cxnId="{84AFEEF0-D2E5-4C00-AB8B-619BF3774546}">
      <dgm:prSet/>
      <dgm:spPr/>
      <dgm:t>
        <a:bodyPr/>
        <a:lstStyle/>
        <a:p>
          <a:endParaRPr lang="en-US"/>
        </a:p>
      </dgm:t>
    </dgm:pt>
    <dgm:pt modelId="{0DCFC8B7-B77D-4BB0-8CC1-751CE56A3C3F}" type="sibTrans" cxnId="{84AFEEF0-D2E5-4C00-AB8B-619BF3774546}">
      <dgm:prSet/>
      <dgm:spPr/>
      <dgm:t>
        <a:bodyPr/>
        <a:lstStyle/>
        <a:p>
          <a:endParaRPr lang="en-US"/>
        </a:p>
      </dgm:t>
    </dgm:pt>
    <dgm:pt modelId="{777EA350-F05C-45BC-9E58-6035C761E986}">
      <dgm:prSet/>
      <dgm:spPr/>
      <dgm:t>
        <a:bodyPr/>
        <a:lstStyle/>
        <a:p>
          <a:r>
            <a:rPr lang="en-AU"/>
            <a:t>Sleep disturbance</a:t>
          </a:r>
          <a:endParaRPr lang="en-US"/>
        </a:p>
      </dgm:t>
    </dgm:pt>
    <dgm:pt modelId="{87BBD236-965E-4080-A5CB-3F09D9011C9D}" type="parTrans" cxnId="{1CD98295-DDCA-4D12-A6A8-E110D873D586}">
      <dgm:prSet/>
      <dgm:spPr/>
      <dgm:t>
        <a:bodyPr/>
        <a:lstStyle/>
        <a:p>
          <a:endParaRPr lang="en-US"/>
        </a:p>
      </dgm:t>
    </dgm:pt>
    <dgm:pt modelId="{A2D54FDD-3D46-4692-A90F-20133DD4CF05}" type="sibTrans" cxnId="{1CD98295-DDCA-4D12-A6A8-E110D873D586}">
      <dgm:prSet/>
      <dgm:spPr/>
      <dgm:t>
        <a:bodyPr/>
        <a:lstStyle/>
        <a:p>
          <a:endParaRPr lang="en-US"/>
        </a:p>
      </dgm:t>
    </dgm:pt>
    <dgm:pt modelId="{8D10CB4C-B375-4572-B5F3-857ED0B36085}">
      <dgm:prSet/>
      <dgm:spPr/>
      <dgm:t>
        <a:bodyPr/>
        <a:lstStyle/>
        <a:p>
          <a:r>
            <a:rPr lang="en-AU"/>
            <a:t>Mood disturbance</a:t>
          </a:r>
          <a:endParaRPr lang="en-US"/>
        </a:p>
      </dgm:t>
    </dgm:pt>
    <dgm:pt modelId="{7913A2F8-7B1C-47BB-A283-8560C007E8FD}" type="parTrans" cxnId="{3E7F7DE2-FA39-46A1-B873-41D0D8FB9836}">
      <dgm:prSet/>
      <dgm:spPr/>
      <dgm:t>
        <a:bodyPr/>
        <a:lstStyle/>
        <a:p>
          <a:endParaRPr lang="en-US"/>
        </a:p>
      </dgm:t>
    </dgm:pt>
    <dgm:pt modelId="{73513DA8-77B3-4903-94DC-249590E2E684}" type="sibTrans" cxnId="{3E7F7DE2-FA39-46A1-B873-41D0D8FB9836}">
      <dgm:prSet/>
      <dgm:spPr/>
      <dgm:t>
        <a:bodyPr/>
        <a:lstStyle/>
        <a:p>
          <a:endParaRPr lang="en-US"/>
        </a:p>
      </dgm:t>
    </dgm:pt>
    <dgm:pt modelId="{DEA64C86-2C5A-45AB-9E2B-112842C11F64}">
      <dgm:prSet/>
      <dgm:spPr/>
      <dgm:t>
        <a:bodyPr/>
        <a:lstStyle/>
        <a:p>
          <a:r>
            <a:rPr lang="en-AU"/>
            <a:t>Mobility</a:t>
          </a:r>
          <a:endParaRPr lang="en-US"/>
        </a:p>
      </dgm:t>
    </dgm:pt>
    <dgm:pt modelId="{B2040A6D-376C-443D-8959-A5FEC731488C}" type="parTrans" cxnId="{A5DC1859-A01A-4F0B-AA2F-644E87D21761}">
      <dgm:prSet/>
      <dgm:spPr/>
      <dgm:t>
        <a:bodyPr/>
        <a:lstStyle/>
        <a:p>
          <a:endParaRPr lang="en-US"/>
        </a:p>
      </dgm:t>
    </dgm:pt>
    <dgm:pt modelId="{39D6A617-B475-45EE-A69E-E6CAE7323AE4}" type="sibTrans" cxnId="{A5DC1859-A01A-4F0B-AA2F-644E87D21761}">
      <dgm:prSet/>
      <dgm:spPr/>
      <dgm:t>
        <a:bodyPr/>
        <a:lstStyle/>
        <a:p>
          <a:endParaRPr lang="en-US"/>
        </a:p>
      </dgm:t>
    </dgm:pt>
    <dgm:pt modelId="{266680EF-DD5E-4FE7-912E-F1443DDC6054}">
      <dgm:prSet/>
      <dgm:spPr/>
      <dgm:t>
        <a:bodyPr/>
        <a:lstStyle/>
        <a:p>
          <a:r>
            <a:rPr lang="en-AU"/>
            <a:t>Infection</a:t>
          </a:r>
          <a:endParaRPr lang="en-US"/>
        </a:p>
      </dgm:t>
    </dgm:pt>
    <dgm:pt modelId="{E88BA6F3-F29F-4061-9775-6EFCF72C9021}" type="parTrans" cxnId="{CCE888E3-7A60-4B4B-99E6-393CA9E95529}">
      <dgm:prSet/>
      <dgm:spPr/>
      <dgm:t>
        <a:bodyPr/>
        <a:lstStyle/>
        <a:p>
          <a:endParaRPr lang="en-US"/>
        </a:p>
      </dgm:t>
    </dgm:pt>
    <dgm:pt modelId="{B98ECF23-E4FD-4255-A7C3-0739A6563B18}" type="sibTrans" cxnId="{CCE888E3-7A60-4B4B-99E6-393CA9E95529}">
      <dgm:prSet/>
      <dgm:spPr/>
      <dgm:t>
        <a:bodyPr/>
        <a:lstStyle/>
        <a:p>
          <a:endParaRPr lang="en-US"/>
        </a:p>
      </dgm:t>
    </dgm:pt>
    <dgm:pt modelId="{8E6B56CE-EFE2-455E-A35A-AD60598AA7BE}">
      <dgm:prSet/>
      <dgm:spPr/>
      <dgm:t>
        <a:bodyPr/>
        <a:lstStyle/>
        <a:p>
          <a:r>
            <a:rPr lang="en-AU"/>
            <a:t>More pressure injuries</a:t>
          </a:r>
          <a:endParaRPr lang="en-US"/>
        </a:p>
      </dgm:t>
    </dgm:pt>
    <dgm:pt modelId="{415A1043-4760-46B2-B742-8E4559D52EAB}" type="parTrans" cxnId="{7622B6CD-5930-4DE1-99BE-17105FA16F34}">
      <dgm:prSet/>
      <dgm:spPr/>
      <dgm:t>
        <a:bodyPr/>
        <a:lstStyle/>
        <a:p>
          <a:endParaRPr lang="en-US"/>
        </a:p>
      </dgm:t>
    </dgm:pt>
    <dgm:pt modelId="{F5AB24CA-E6B0-43F2-B472-5AE9F36E3E2C}" type="sibTrans" cxnId="{7622B6CD-5930-4DE1-99BE-17105FA16F34}">
      <dgm:prSet/>
      <dgm:spPr/>
      <dgm:t>
        <a:bodyPr/>
        <a:lstStyle/>
        <a:p>
          <a:endParaRPr lang="en-US"/>
        </a:p>
      </dgm:t>
    </dgm:pt>
    <dgm:pt modelId="{A812B235-BF76-4F2B-A3C1-8DA3F6DBC34E}">
      <dgm:prSet/>
      <dgm:spPr/>
      <dgm:t>
        <a:bodyPr/>
        <a:lstStyle/>
        <a:p>
          <a:r>
            <a:rPr lang="en-AU"/>
            <a:t>Hospital admission</a:t>
          </a:r>
          <a:endParaRPr lang="en-US"/>
        </a:p>
      </dgm:t>
    </dgm:pt>
    <dgm:pt modelId="{17AAACC1-8F83-413B-AEC3-795B2E0BD238}" type="parTrans" cxnId="{6D903165-FF54-495B-A660-373ECC2A7170}">
      <dgm:prSet/>
      <dgm:spPr/>
      <dgm:t>
        <a:bodyPr/>
        <a:lstStyle/>
        <a:p>
          <a:endParaRPr lang="en-US"/>
        </a:p>
      </dgm:t>
    </dgm:pt>
    <dgm:pt modelId="{3C11F694-F172-431E-96BD-43A82973C372}" type="sibTrans" cxnId="{6D903165-FF54-495B-A660-373ECC2A7170}">
      <dgm:prSet/>
      <dgm:spPr/>
      <dgm:t>
        <a:bodyPr/>
        <a:lstStyle/>
        <a:p>
          <a:endParaRPr lang="en-US"/>
        </a:p>
      </dgm:t>
    </dgm:pt>
    <dgm:pt modelId="{BF16DAA7-AF63-4FDB-B79C-A5A50B4FF2CD}">
      <dgm:prSet/>
      <dgm:spPr/>
      <dgm:t>
        <a:bodyPr/>
        <a:lstStyle/>
        <a:p>
          <a:r>
            <a:rPr lang="en-AU"/>
            <a:t>Death</a:t>
          </a:r>
          <a:endParaRPr lang="en-US"/>
        </a:p>
      </dgm:t>
    </dgm:pt>
    <dgm:pt modelId="{463DC2B9-F04E-444C-8D8B-9BA09F683FCA}" type="parTrans" cxnId="{2E6DC19B-9659-4989-A94D-98B0924E11B0}">
      <dgm:prSet/>
      <dgm:spPr/>
      <dgm:t>
        <a:bodyPr/>
        <a:lstStyle/>
        <a:p>
          <a:endParaRPr lang="en-US"/>
        </a:p>
      </dgm:t>
    </dgm:pt>
    <dgm:pt modelId="{59762138-FADF-426C-9AB1-9AD0B865F297}" type="sibTrans" cxnId="{2E6DC19B-9659-4989-A94D-98B0924E11B0}">
      <dgm:prSet/>
      <dgm:spPr/>
      <dgm:t>
        <a:bodyPr/>
        <a:lstStyle/>
        <a:p>
          <a:endParaRPr lang="en-US"/>
        </a:p>
      </dgm:t>
    </dgm:pt>
    <dgm:pt modelId="{10CE1031-E887-4EEF-BBF5-B3E7B35428F3}" type="pres">
      <dgm:prSet presAssocID="{7C8B32A9-6E15-4905-A261-112A0385BB3A}" presName="root" presStyleCnt="0">
        <dgm:presLayoutVars>
          <dgm:dir/>
          <dgm:resizeHandles val="exact"/>
        </dgm:presLayoutVars>
      </dgm:prSet>
      <dgm:spPr/>
    </dgm:pt>
    <dgm:pt modelId="{6397B5FC-903B-4A16-8AB9-63BC41905B2A}" type="pres">
      <dgm:prSet presAssocID="{F2224547-3D48-4986-B86E-37F616784C8F}" presName="compNode" presStyleCnt="0"/>
      <dgm:spPr/>
    </dgm:pt>
    <dgm:pt modelId="{6FB55003-0B1F-4A90-8B10-DFFDE544AA5E}" type="pres">
      <dgm:prSet presAssocID="{F2224547-3D48-4986-B86E-37F616784C8F}" presName="iconRect" presStyleLbl="node1" presStyleIdx="0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ying Face with No Fill"/>
        </a:ext>
      </dgm:extLst>
    </dgm:pt>
    <dgm:pt modelId="{F4EE7059-D00D-4A39-9D9F-EF9EB94E1651}" type="pres">
      <dgm:prSet presAssocID="{F2224547-3D48-4986-B86E-37F616784C8F}" presName="spaceRect" presStyleCnt="0"/>
      <dgm:spPr/>
    </dgm:pt>
    <dgm:pt modelId="{C530A9AB-CD6D-4240-A949-4FA8007736F7}" type="pres">
      <dgm:prSet presAssocID="{F2224547-3D48-4986-B86E-37F616784C8F}" presName="textRect" presStyleLbl="revTx" presStyleIdx="0" presStyleCnt="8">
        <dgm:presLayoutVars>
          <dgm:chMax val="1"/>
          <dgm:chPref val="1"/>
        </dgm:presLayoutVars>
      </dgm:prSet>
      <dgm:spPr/>
    </dgm:pt>
    <dgm:pt modelId="{5FDB1A56-F6DA-4E24-98B7-F9EE066E7464}" type="pres">
      <dgm:prSet presAssocID="{0DCFC8B7-B77D-4BB0-8CC1-751CE56A3C3F}" presName="sibTrans" presStyleCnt="0"/>
      <dgm:spPr/>
    </dgm:pt>
    <dgm:pt modelId="{965CBA45-471C-4F50-9715-C4CBD50E2652}" type="pres">
      <dgm:prSet presAssocID="{777EA350-F05C-45BC-9E58-6035C761E986}" presName="compNode" presStyleCnt="0"/>
      <dgm:spPr/>
    </dgm:pt>
    <dgm:pt modelId="{3A1B712F-D3DB-44CF-946A-48245E625D70}" type="pres">
      <dgm:prSet presAssocID="{777EA350-F05C-45BC-9E58-6035C761E986}" presName="iconRect" presStyleLbl="node1" presStyleIdx="1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leep"/>
        </a:ext>
      </dgm:extLst>
    </dgm:pt>
    <dgm:pt modelId="{E88016A9-1A58-4421-888D-93674F9575DD}" type="pres">
      <dgm:prSet presAssocID="{777EA350-F05C-45BC-9E58-6035C761E986}" presName="spaceRect" presStyleCnt="0"/>
      <dgm:spPr/>
    </dgm:pt>
    <dgm:pt modelId="{EE6AC7D2-E415-4300-8C2F-B64D88072220}" type="pres">
      <dgm:prSet presAssocID="{777EA350-F05C-45BC-9E58-6035C761E986}" presName="textRect" presStyleLbl="revTx" presStyleIdx="1" presStyleCnt="8">
        <dgm:presLayoutVars>
          <dgm:chMax val="1"/>
          <dgm:chPref val="1"/>
        </dgm:presLayoutVars>
      </dgm:prSet>
      <dgm:spPr/>
    </dgm:pt>
    <dgm:pt modelId="{AB1F1A9B-5E71-4FE6-97AC-98D486C325FF}" type="pres">
      <dgm:prSet presAssocID="{A2D54FDD-3D46-4692-A90F-20133DD4CF05}" presName="sibTrans" presStyleCnt="0"/>
      <dgm:spPr/>
    </dgm:pt>
    <dgm:pt modelId="{9C8035C2-65AE-4326-B2B2-204C14A20892}" type="pres">
      <dgm:prSet presAssocID="{8D10CB4C-B375-4572-B5F3-857ED0B36085}" presName="compNode" presStyleCnt="0"/>
      <dgm:spPr/>
    </dgm:pt>
    <dgm:pt modelId="{2BD903BE-02B8-464A-B61D-80942DD96A6C}" type="pres">
      <dgm:prSet presAssocID="{8D10CB4C-B375-4572-B5F3-857ED0B36085}" presName="iconRect" presStyleLbl="node1" presStyleIdx="2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85CE4C53-663D-409E-B664-55124C7C1FF6}" type="pres">
      <dgm:prSet presAssocID="{8D10CB4C-B375-4572-B5F3-857ED0B36085}" presName="spaceRect" presStyleCnt="0"/>
      <dgm:spPr/>
    </dgm:pt>
    <dgm:pt modelId="{5ABBCFAA-9CCD-4D00-8231-68E85006AC5F}" type="pres">
      <dgm:prSet presAssocID="{8D10CB4C-B375-4572-B5F3-857ED0B36085}" presName="textRect" presStyleLbl="revTx" presStyleIdx="2" presStyleCnt="8">
        <dgm:presLayoutVars>
          <dgm:chMax val="1"/>
          <dgm:chPref val="1"/>
        </dgm:presLayoutVars>
      </dgm:prSet>
      <dgm:spPr/>
    </dgm:pt>
    <dgm:pt modelId="{A69A6F00-B2D8-479F-84DA-8905BCDE1DD7}" type="pres">
      <dgm:prSet presAssocID="{73513DA8-77B3-4903-94DC-249590E2E684}" presName="sibTrans" presStyleCnt="0"/>
      <dgm:spPr/>
    </dgm:pt>
    <dgm:pt modelId="{F85FE2A3-0007-42D4-ABAD-39C41492D2CB}" type="pres">
      <dgm:prSet presAssocID="{DEA64C86-2C5A-45AB-9E2B-112842C11F64}" presName="compNode" presStyleCnt="0"/>
      <dgm:spPr/>
    </dgm:pt>
    <dgm:pt modelId="{89F2BFD8-DE71-4441-8347-F3ED7392615B}" type="pres">
      <dgm:prSet presAssocID="{DEA64C86-2C5A-45AB-9E2B-112842C11F64}" presName="iconRect" presStyleLbl="node1" presStyleIdx="3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FDC44B6C-2285-477C-9D27-456F94A67883}" type="pres">
      <dgm:prSet presAssocID="{DEA64C86-2C5A-45AB-9E2B-112842C11F64}" presName="spaceRect" presStyleCnt="0"/>
      <dgm:spPr/>
    </dgm:pt>
    <dgm:pt modelId="{E443D11D-A948-417B-AF08-1F72D332BEC2}" type="pres">
      <dgm:prSet presAssocID="{DEA64C86-2C5A-45AB-9E2B-112842C11F64}" presName="textRect" presStyleLbl="revTx" presStyleIdx="3" presStyleCnt="8">
        <dgm:presLayoutVars>
          <dgm:chMax val="1"/>
          <dgm:chPref val="1"/>
        </dgm:presLayoutVars>
      </dgm:prSet>
      <dgm:spPr/>
    </dgm:pt>
    <dgm:pt modelId="{DFDCC711-6EC5-468D-9F73-4223016D3C95}" type="pres">
      <dgm:prSet presAssocID="{39D6A617-B475-45EE-A69E-E6CAE7323AE4}" presName="sibTrans" presStyleCnt="0"/>
      <dgm:spPr/>
    </dgm:pt>
    <dgm:pt modelId="{18C288FD-7C3B-4567-8E6F-596DDBCA3918}" type="pres">
      <dgm:prSet presAssocID="{266680EF-DD5E-4FE7-912E-F1443DDC6054}" presName="compNode" presStyleCnt="0"/>
      <dgm:spPr/>
    </dgm:pt>
    <dgm:pt modelId="{3AF0093F-A080-4400-BEC4-E2A87CA2A4A3}" type="pres">
      <dgm:prSet presAssocID="{266680EF-DD5E-4FE7-912E-F1443DDC6054}" presName="iconRect" presStyleLbl="node1" presStyleIdx="4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288F010F-6897-4ED0-830F-60E3816E8474}" type="pres">
      <dgm:prSet presAssocID="{266680EF-DD5E-4FE7-912E-F1443DDC6054}" presName="spaceRect" presStyleCnt="0"/>
      <dgm:spPr/>
    </dgm:pt>
    <dgm:pt modelId="{EC5F414C-2D0B-4207-8461-EFB15B53828C}" type="pres">
      <dgm:prSet presAssocID="{266680EF-DD5E-4FE7-912E-F1443DDC6054}" presName="textRect" presStyleLbl="revTx" presStyleIdx="4" presStyleCnt="8">
        <dgm:presLayoutVars>
          <dgm:chMax val="1"/>
          <dgm:chPref val="1"/>
        </dgm:presLayoutVars>
      </dgm:prSet>
      <dgm:spPr/>
    </dgm:pt>
    <dgm:pt modelId="{08349058-5C04-48D8-9063-1E67A4F79E44}" type="pres">
      <dgm:prSet presAssocID="{B98ECF23-E4FD-4255-A7C3-0739A6563B18}" presName="sibTrans" presStyleCnt="0"/>
      <dgm:spPr/>
    </dgm:pt>
    <dgm:pt modelId="{5352F5D8-6E1D-4DF9-A8C3-AED85F829E6F}" type="pres">
      <dgm:prSet presAssocID="{8E6B56CE-EFE2-455E-A35A-AD60598AA7BE}" presName="compNode" presStyleCnt="0"/>
      <dgm:spPr/>
    </dgm:pt>
    <dgm:pt modelId="{9BD90002-B63A-4075-90C7-120953FA9534}" type="pres">
      <dgm:prSet presAssocID="{8E6B56CE-EFE2-455E-A35A-AD60598AA7BE}" presName="iconRect" presStyleLbl="node1" presStyleIdx="5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al"/>
        </a:ext>
      </dgm:extLst>
    </dgm:pt>
    <dgm:pt modelId="{F79DC550-40EF-4C1A-9FE5-AF7E3C3456FE}" type="pres">
      <dgm:prSet presAssocID="{8E6B56CE-EFE2-455E-A35A-AD60598AA7BE}" presName="spaceRect" presStyleCnt="0"/>
      <dgm:spPr/>
    </dgm:pt>
    <dgm:pt modelId="{3FD14C4E-D6B0-4E13-9170-66110622F422}" type="pres">
      <dgm:prSet presAssocID="{8E6B56CE-EFE2-455E-A35A-AD60598AA7BE}" presName="textRect" presStyleLbl="revTx" presStyleIdx="5" presStyleCnt="8">
        <dgm:presLayoutVars>
          <dgm:chMax val="1"/>
          <dgm:chPref val="1"/>
        </dgm:presLayoutVars>
      </dgm:prSet>
      <dgm:spPr/>
    </dgm:pt>
    <dgm:pt modelId="{72B5C8DE-3370-44AC-BE02-6D446D569F08}" type="pres">
      <dgm:prSet presAssocID="{F5AB24CA-E6B0-43F2-B472-5AE9F36E3E2C}" presName="sibTrans" presStyleCnt="0"/>
      <dgm:spPr/>
    </dgm:pt>
    <dgm:pt modelId="{25F05B6B-10A2-4785-90FB-430E01D7BCF3}" type="pres">
      <dgm:prSet presAssocID="{A812B235-BF76-4F2B-A3C1-8DA3F6DBC34E}" presName="compNode" presStyleCnt="0"/>
      <dgm:spPr/>
    </dgm:pt>
    <dgm:pt modelId="{E251D712-44B6-4F84-B899-B9C9572738A0}" type="pres">
      <dgm:prSet presAssocID="{A812B235-BF76-4F2B-A3C1-8DA3F6DBC34E}" presName="iconRect" presStyleLbl="node1" presStyleIdx="6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63BDE447-A13C-49B5-A36A-CAC546636C91}" type="pres">
      <dgm:prSet presAssocID="{A812B235-BF76-4F2B-A3C1-8DA3F6DBC34E}" presName="spaceRect" presStyleCnt="0"/>
      <dgm:spPr/>
    </dgm:pt>
    <dgm:pt modelId="{BDF64DB8-86B0-40FD-9BEC-B4E8BA012135}" type="pres">
      <dgm:prSet presAssocID="{A812B235-BF76-4F2B-A3C1-8DA3F6DBC34E}" presName="textRect" presStyleLbl="revTx" presStyleIdx="6" presStyleCnt="8">
        <dgm:presLayoutVars>
          <dgm:chMax val="1"/>
          <dgm:chPref val="1"/>
        </dgm:presLayoutVars>
      </dgm:prSet>
      <dgm:spPr/>
    </dgm:pt>
    <dgm:pt modelId="{FD98886F-7856-43D3-AFC7-EEA72BCA8AE9}" type="pres">
      <dgm:prSet presAssocID="{3C11F694-F172-431E-96BD-43A82973C372}" presName="sibTrans" presStyleCnt="0"/>
      <dgm:spPr/>
    </dgm:pt>
    <dgm:pt modelId="{09868E5E-59F0-4983-8748-52EFC14B6F37}" type="pres">
      <dgm:prSet presAssocID="{BF16DAA7-AF63-4FDB-B79C-A5A50B4FF2CD}" presName="compNode" presStyleCnt="0"/>
      <dgm:spPr/>
    </dgm:pt>
    <dgm:pt modelId="{F34FB5CD-07C5-41FB-A27D-30E5184FF2ED}" type="pres">
      <dgm:prSet presAssocID="{BF16DAA7-AF63-4FDB-B79C-A5A50B4FF2CD}" presName="iconRect" presStyleLbl="node1" presStyleIdx="7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vestone"/>
        </a:ext>
      </dgm:extLst>
    </dgm:pt>
    <dgm:pt modelId="{3109CFAD-1121-428D-A7EA-BAB261E121ED}" type="pres">
      <dgm:prSet presAssocID="{BF16DAA7-AF63-4FDB-B79C-A5A50B4FF2CD}" presName="spaceRect" presStyleCnt="0"/>
      <dgm:spPr/>
    </dgm:pt>
    <dgm:pt modelId="{C4103697-7DE6-4E26-9BE7-8FF455AB9001}" type="pres">
      <dgm:prSet presAssocID="{BF16DAA7-AF63-4FDB-B79C-A5A50B4FF2CD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25751701-BB13-4086-A27B-E356273773C6}" type="presOf" srcId="{777EA350-F05C-45BC-9E58-6035C761E986}" destId="{EE6AC7D2-E415-4300-8C2F-B64D88072220}" srcOrd="0" destOrd="0" presId="urn:microsoft.com/office/officeart/2018/2/layout/IconLabelList"/>
    <dgm:cxn modelId="{036B3111-E107-4FE8-A1E2-10BF61D8035C}" type="presOf" srcId="{266680EF-DD5E-4FE7-912E-F1443DDC6054}" destId="{EC5F414C-2D0B-4207-8461-EFB15B53828C}" srcOrd="0" destOrd="0" presId="urn:microsoft.com/office/officeart/2018/2/layout/IconLabelList"/>
    <dgm:cxn modelId="{3469382B-7EC1-4311-B23F-1B9FA21A372E}" type="presOf" srcId="{8D10CB4C-B375-4572-B5F3-857ED0B36085}" destId="{5ABBCFAA-9CCD-4D00-8231-68E85006AC5F}" srcOrd="0" destOrd="0" presId="urn:microsoft.com/office/officeart/2018/2/layout/IconLabelList"/>
    <dgm:cxn modelId="{067A385B-5400-4CE9-BFF6-90F80F216390}" type="presOf" srcId="{A812B235-BF76-4F2B-A3C1-8DA3F6DBC34E}" destId="{BDF64DB8-86B0-40FD-9BEC-B4E8BA012135}" srcOrd="0" destOrd="0" presId="urn:microsoft.com/office/officeart/2018/2/layout/IconLabelList"/>
    <dgm:cxn modelId="{6D903165-FF54-495B-A660-373ECC2A7170}" srcId="{7C8B32A9-6E15-4905-A261-112A0385BB3A}" destId="{A812B235-BF76-4F2B-A3C1-8DA3F6DBC34E}" srcOrd="6" destOrd="0" parTransId="{17AAACC1-8F83-413B-AEC3-795B2E0BD238}" sibTransId="{3C11F694-F172-431E-96BD-43A82973C372}"/>
    <dgm:cxn modelId="{A5DC1859-A01A-4F0B-AA2F-644E87D21761}" srcId="{7C8B32A9-6E15-4905-A261-112A0385BB3A}" destId="{DEA64C86-2C5A-45AB-9E2B-112842C11F64}" srcOrd="3" destOrd="0" parTransId="{B2040A6D-376C-443D-8959-A5FEC731488C}" sibTransId="{39D6A617-B475-45EE-A69E-E6CAE7323AE4}"/>
    <dgm:cxn modelId="{7DEA5F7D-1627-47A4-A628-E57D69FE548E}" type="presOf" srcId="{BF16DAA7-AF63-4FDB-B79C-A5A50B4FF2CD}" destId="{C4103697-7DE6-4E26-9BE7-8FF455AB9001}" srcOrd="0" destOrd="0" presId="urn:microsoft.com/office/officeart/2018/2/layout/IconLabelList"/>
    <dgm:cxn modelId="{1CD98295-DDCA-4D12-A6A8-E110D873D586}" srcId="{7C8B32A9-6E15-4905-A261-112A0385BB3A}" destId="{777EA350-F05C-45BC-9E58-6035C761E986}" srcOrd="1" destOrd="0" parTransId="{87BBD236-965E-4080-A5CB-3F09D9011C9D}" sibTransId="{A2D54FDD-3D46-4692-A90F-20133DD4CF05}"/>
    <dgm:cxn modelId="{D111B99B-90D2-424A-82DA-50DB29CEA2D4}" type="presOf" srcId="{DEA64C86-2C5A-45AB-9E2B-112842C11F64}" destId="{E443D11D-A948-417B-AF08-1F72D332BEC2}" srcOrd="0" destOrd="0" presId="urn:microsoft.com/office/officeart/2018/2/layout/IconLabelList"/>
    <dgm:cxn modelId="{2E6DC19B-9659-4989-A94D-98B0924E11B0}" srcId="{7C8B32A9-6E15-4905-A261-112A0385BB3A}" destId="{BF16DAA7-AF63-4FDB-B79C-A5A50B4FF2CD}" srcOrd="7" destOrd="0" parTransId="{463DC2B9-F04E-444C-8D8B-9BA09F683FCA}" sibTransId="{59762138-FADF-426C-9AB1-9AD0B865F297}"/>
    <dgm:cxn modelId="{2552DFB5-897A-494B-A2D0-DAC959BD5143}" type="presOf" srcId="{8E6B56CE-EFE2-455E-A35A-AD60598AA7BE}" destId="{3FD14C4E-D6B0-4E13-9170-66110622F422}" srcOrd="0" destOrd="0" presId="urn:microsoft.com/office/officeart/2018/2/layout/IconLabelList"/>
    <dgm:cxn modelId="{7622B6CD-5930-4DE1-99BE-17105FA16F34}" srcId="{7C8B32A9-6E15-4905-A261-112A0385BB3A}" destId="{8E6B56CE-EFE2-455E-A35A-AD60598AA7BE}" srcOrd="5" destOrd="0" parTransId="{415A1043-4760-46B2-B742-8E4559D52EAB}" sibTransId="{F5AB24CA-E6B0-43F2-B472-5AE9F36E3E2C}"/>
    <dgm:cxn modelId="{3E7F7DE2-FA39-46A1-B873-41D0D8FB9836}" srcId="{7C8B32A9-6E15-4905-A261-112A0385BB3A}" destId="{8D10CB4C-B375-4572-B5F3-857ED0B36085}" srcOrd="2" destOrd="0" parTransId="{7913A2F8-7B1C-47BB-A283-8560C007E8FD}" sibTransId="{73513DA8-77B3-4903-94DC-249590E2E684}"/>
    <dgm:cxn modelId="{CCE888E3-7A60-4B4B-99E6-393CA9E95529}" srcId="{7C8B32A9-6E15-4905-A261-112A0385BB3A}" destId="{266680EF-DD5E-4FE7-912E-F1443DDC6054}" srcOrd="4" destOrd="0" parTransId="{E88BA6F3-F29F-4061-9775-6EFCF72C9021}" sibTransId="{B98ECF23-E4FD-4255-A7C3-0739A6563B18}"/>
    <dgm:cxn modelId="{75D5C2ED-7975-4DC3-804B-75D538FA72E1}" type="presOf" srcId="{F2224547-3D48-4986-B86E-37F616784C8F}" destId="{C530A9AB-CD6D-4240-A949-4FA8007736F7}" srcOrd="0" destOrd="0" presId="urn:microsoft.com/office/officeart/2018/2/layout/IconLabelList"/>
    <dgm:cxn modelId="{84AFEEF0-D2E5-4C00-AB8B-619BF3774546}" srcId="{7C8B32A9-6E15-4905-A261-112A0385BB3A}" destId="{F2224547-3D48-4986-B86E-37F616784C8F}" srcOrd="0" destOrd="0" parTransId="{D4F4AFDE-A951-4520-A2E6-AF04422EAEB5}" sibTransId="{0DCFC8B7-B77D-4BB0-8CC1-751CE56A3C3F}"/>
    <dgm:cxn modelId="{05E4C7FC-63BC-4EBA-ABBB-FD5045D7CC83}" type="presOf" srcId="{7C8B32A9-6E15-4905-A261-112A0385BB3A}" destId="{10CE1031-E887-4EEF-BBF5-B3E7B35428F3}" srcOrd="0" destOrd="0" presId="urn:microsoft.com/office/officeart/2018/2/layout/IconLabelList"/>
    <dgm:cxn modelId="{0367A4D3-29C2-4659-81F2-58F4BADD8AFA}" type="presParOf" srcId="{10CE1031-E887-4EEF-BBF5-B3E7B35428F3}" destId="{6397B5FC-903B-4A16-8AB9-63BC41905B2A}" srcOrd="0" destOrd="0" presId="urn:microsoft.com/office/officeart/2018/2/layout/IconLabelList"/>
    <dgm:cxn modelId="{089F347C-2760-4D89-B7CF-DFE5BCA72195}" type="presParOf" srcId="{6397B5FC-903B-4A16-8AB9-63BC41905B2A}" destId="{6FB55003-0B1F-4A90-8B10-DFFDE544AA5E}" srcOrd="0" destOrd="0" presId="urn:microsoft.com/office/officeart/2018/2/layout/IconLabelList"/>
    <dgm:cxn modelId="{ACE9E146-BF4C-48C6-A9EB-20C7C9A25981}" type="presParOf" srcId="{6397B5FC-903B-4A16-8AB9-63BC41905B2A}" destId="{F4EE7059-D00D-4A39-9D9F-EF9EB94E1651}" srcOrd="1" destOrd="0" presId="urn:microsoft.com/office/officeart/2018/2/layout/IconLabelList"/>
    <dgm:cxn modelId="{1E392316-B7BF-4737-9F1C-FD9876610900}" type="presParOf" srcId="{6397B5FC-903B-4A16-8AB9-63BC41905B2A}" destId="{C530A9AB-CD6D-4240-A949-4FA8007736F7}" srcOrd="2" destOrd="0" presId="urn:microsoft.com/office/officeart/2018/2/layout/IconLabelList"/>
    <dgm:cxn modelId="{5FD172C4-AC33-4E87-BB5E-A4670AEBC35B}" type="presParOf" srcId="{10CE1031-E887-4EEF-BBF5-B3E7B35428F3}" destId="{5FDB1A56-F6DA-4E24-98B7-F9EE066E7464}" srcOrd="1" destOrd="0" presId="urn:microsoft.com/office/officeart/2018/2/layout/IconLabelList"/>
    <dgm:cxn modelId="{CE9FAAEA-E0FE-4518-86D5-7242F9106D48}" type="presParOf" srcId="{10CE1031-E887-4EEF-BBF5-B3E7B35428F3}" destId="{965CBA45-471C-4F50-9715-C4CBD50E2652}" srcOrd="2" destOrd="0" presId="urn:microsoft.com/office/officeart/2018/2/layout/IconLabelList"/>
    <dgm:cxn modelId="{C4BEAC66-BBDD-48C3-8E1A-3272FCBF5BF4}" type="presParOf" srcId="{965CBA45-471C-4F50-9715-C4CBD50E2652}" destId="{3A1B712F-D3DB-44CF-946A-48245E625D70}" srcOrd="0" destOrd="0" presId="urn:microsoft.com/office/officeart/2018/2/layout/IconLabelList"/>
    <dgm:cxn modelId="{BE7339F1-842E-4733-862B-31F8E8CB753D}" type="presParOf" srcId="{965CBA45-471C-4F50-9715-C4CBD50E2652}" destId="{E88016A9-1A58-4421-888D-93674F9575DD}" srcOrd="1" destOrd="0" presId="urn:microsoft.com/office/officeart/2018/2/layout/IconLabelList"/>
    <dgm:cxn modelId="{38B073EF-7F8E-4534-A429-CD958B342FE4}" type="presParOf" srcId="{965CBA45-471C-4F50-9715-C4CBD50E2652}" destId="{EE6AC7D2-E415-4300-8C2F-B64D88072220}" srcOrd="2" destOrd="0" presId="urn:microsoft.com/office/officeart/2018/2/layout/IconLabelList"/>
    <dgm:cxn modelId="{1D2F49E8-026D-4B2E-9482-30EB96FBC57B}" type="presParOf" srcId="{10CE1031-E887-4EEF-BBF5-B3E7B35428F3}" destId="{AB1F1A9B-5E71-4FE6-97AC-98D486C325FF}" srcOrd="3" destOrd="0" presId="urn:microsoft.com/office/officeart/2018/2/layout/IconLabelList"/>
    <dgm:cxn modelId="{A3E0F255-08D6-4983-967E-3A929C3F02B1}" type="presParOf" srcId="{10CE1031-E887-4EEF-BBF5-B3E7B35428F3}" destId="{9C8035C2-65AE-4326-B2B2-204C14A20892}" srcOrd="4" destOrd="0" presId="urn:microsoft.com/office/officeart/2018/2/layout/IconLabelList"/>
    <dgm:cxn modelId="{B6DC93D5-FC78-40AB-B6A9-2837DD855351}" type="presParOf" srcId="{9C8035C2-65AE-4326-B2B2-204C14A20892}" destId="{2BD903BE-02B8-464A-B61D-80942DD96A6C}" srcOrd="0" destOrd="0" presId="urn:microsoft.com/office/officeart/2018/2/layout/IconLabelList"/>
    <dgm:cxn modelId="{82EF59B2-42E6-43E8-B1AC-8C0F7DEF1624}" type="presParOf" srcId="{9C8035C2-65AE-4326-B2B2-204C14A20892}" destId="{85CE4C53-663D-409E-B664-55124C7C1FF6}" srcOrd="1" destOrd="0" presId="urn:microsoft.com/office/officeart/2018/2/layout/IconLabelList"/>
    <dgm:cxn modelId="{AA500FCC-AAB5-4536-91BF-481D164D15EF}" type="presParOf" srcId="{9C8035C2-65AE-4326-B2B2-204C14A20892}" destId="{5ABBCFAA-9CCD-4D00-8231-68E85006AC5F}" srcOrd="2" destOrd="0" presId="urn:microsoft.com/office/officeart/2018/2/layout/IconLabelList"/>
    <dgm:cxn modelId="{24F56C28-C9F1-4FF6-9086-3A0CBC064EBD}" type="presParOf" srcId="{10CE1031-E887-4EEF-BBF5-B3E7B35428F3}" destId="{A69A6F00-B2D8-479F-84DA-8905BCDE1DD7}" srcOrd="5" destOrd="0" presId="urn:microsoft.com/office/officeart/2018/2/layout/IconLabelList"/>
    <dgm:cxn modelId="{F49F8CF0-8F97-4502-9B26-1EC5AC6651BE}" type="presParOf" srcId="{10CE1031-E887-4EEF-BBF5-B3E7B35428F3}" destId="{F85FE2A3-0007-42D4-ABAD-39C41492D2CB}" srcOrd="6" destOrd="0" presId="urn:microsoft.com/office/officeart/2018/2/layout/IconLabelList"/>
    <dgm:cxn modelId="{512DDEC7-E0A0-49D3-A527-DDF33DF1FB13}" type="presParOf" srcId="{F85FE2A3-0007-42D4-ABAD-39C41492D2CB}" destId="{89F2BFD8-DE71-4441-8347-F3ED7392615B}" srcOrd="0" destOrd="0" presId="urn:microsoft.com/office/officeart/2018/2/layout/IconLabelList"/>
    <dgm:cxn modelId="{4FB53F5E-012C-419D-96C9-77A389148763}" type="presParOf" srcId="{F85FE2A3-0007-42D4-ABAD-39C41492D2CB}" destId="{FDC44B6C-2285-477C-9D27-456F94A67883}" srcOrd="1" destOrd="0" presId="urn:microsoft.com/office/officeart/2018/2/layout/IconLabelList"/>
    <dgm:cxn modelId="{862CAC4C-D321-4F56-8D57-E7A156B55D5A}" type="presParOf" srcId="{F85FE2A3-0007-42D4-ABAD-39C41492D2CB}" destId="{E443D11D-A948-417B-AF08-1F72D332BEC2}" srcOrd="2" destOrd="0" presId="urn:microsoft.com/office/officeart/2018/2/layout/IconLabelList"/>
    <dgm:cxn modelId="{78527AB7-6839-499A-B18F-9ADC8612B785}" type="presParOf" srcId="{10CE1031-E887-4EEF-BBF5-B3E7B35428F3}" destId="{DFDCC711-6EC5-468D-9F73-4223016D3C95}" srcOrd="7" destOrd="0" presId="urn:microsoft.com/office/officeart/2018/2/layout/IconLabelList"/>
    <dgm:cxn modelId="{6AE784E9-8294-445D-9884-12534A673C04}" type="presParOf" srcId="{10CE1031-E887-4EEF-BBF5-B3E7B35428F3}" destId="{18C288FD-7C3B-4567-8E6F-596DDBCA3918}" srcOrd="8" destOrd="0" presId="urn:microsoft.com/office/officeart/2018/2/layout/IconLabelList"/>
    <dgm:cxn modelId="{676EAC03-DBE6-4F44-AE03-BFDCB5D0ED32}" type="presParOf" srcId="{18C288FD-7C3B-4567-8E6F-596DDBCA3918}" destId="{3AF0093F-A080-4400-BEC4-E2A87CA2A4A3}" srcOrd="0" destOrd="0" presId="urn:microsoft.com/office/officeart/2018/2/layout/IconLabelList"/>
    <dgm:cxn modelId="{D8BEF5B2-60B3-45C9-A221-AE365F178FD0}" type="presParOf" srcId="{18C288FD-7C3B-4567-8E6F-596DDBCA3918}" destId="{288F010F-6897-4ED0-830F-60E3816E8474}" srcOrd="1" destOrd="0" presId="urn:microsoft.com/office/officeart/2018/2/layout/IconLabelList"/>
    <dgm:cxn modelId="{BB144322-9969-4712-8251-83919BB78859}" type="presParOf" srcId="{18C288FD-7C3B-4567-8E6F-596DDBCA3918}" destId="{EC5F414C-2D0B-4207-8461-EFB15B53828C}" srcOrd="2" destOrd="0" presId="urn:microsoft.com/office/officeart/2018/2/layout/IconLabelList"/>
    <dgm:cxn modelId="{D09317F9-15AA-453A-8C92-FD67DDD4C6EE}" type="presParOf" srcId="{10CE1031-E887-4EEF-BBF5-B3E7B35428F3}" destId="{08349058-5C04-48D8-9063-1E67A4F79E44}" srcOrd="9" destOrd="0" presId="urn:microsoft.com/office/officeart/2018/2/layout/IconLabelList"/>
    <dgm:cxn modelId="{EB595BB3-DA05-430E-A399-00878406FEFC}" type="presParOf" srcId="{10CE1031-E887-4EEF-BBF5-B3E7B35428F3}" destId="{5352F5D8-6E1D-4DF9-A8C3-AED85F829E6F}" srcOrd="10" destOrd="0" presId="urn:microsoft.com/office/officeart/2018/2/layout/IconLabelList"/>
    <dgm:cxn modelId="{C28CFBF4-FAAD-46A7-91A3-97D85B79E14D}" type="presParOf" srcId="{5352F5D8-6E1D-4DF9-A8C3-AED85F829E6F}" destId="{9BD90002-B63A-4075-90C7-120953FA9534}" srcOrd="0" destOrd="0" presId="urn:microsoft.com/office/officeart/2018/2/layout/IconLabelList"/>
    <dgm:cxn modelId="{CADF1E4C-372C-4ACF-9571-918D2F334889}" type="presParOf" srcId="{5352F5D8-6E1D-4DF9-A8C3-AED85F829E6F}" destId="{F79DC550-40EF-4C1A-9FE5-AF7E3C3456FE}" srcOrd="1" destOrd="0" presId="urn:microsoft.com/office/officeart/2018/2/layout/IconLabelList"/>
    <dgm:cxn modelId="{CF4D8DB8-0C48-429A-948D-4C31998AC11C}" type="presParOf" srcId="{5352F5D8-6E1D-4DF9-A8C3-AED85F829E6F}" destId="{3FD14C4E-D6B0-4E13-9170-66110622F422}" srcOrd="2" destOrd="0" presId="urn:microsoft.com/office/officeart/2018/2/layout/IconLabelList"/>
    <dgm:cxn modelId="{34F46538-18D8-46E9-9C4B-644B2D1705AF}" type="presParOf" srcId="{10CE1031-E887-4EEF-BBF5-B3E7B35428F3}" destId="{72B5C8DE-3370-44AC-BE02-6D446D569F08}" srcOrd="11" destOrd="0" presId="urn:microsoft.com/office/officeart/2018/2/layout/IconLabelList"/>
    <dgm:cxn modelId="{88B2470E-A0AC-4AF0-A3D7-C71E499E7B52}" type="presParOf" srcId="{10CE1031-E887-4EEF-BBF5-B3E7B35428F3}" destId="{25F05B6B-10A2-4785-90FB-430E01D7BCF3}" srcOrd="12" destOrd="0" presId="urn:microsoft.com/office/officeart/2018/2/layout/IconLabelList"/>
    <dgm:cxn modelId="{DA220C53-D086-40A5-9242-97E6842EE683}" type="presParOf" srcId="{25F05B6B-10A2-4785-90FB-430E01D7BCF3}" destId="{E251D712-44B6-4F84-B899-B9C9572738A0}" srcOrd="0" destOrd="0" presId="urn:microsoft.com/office/officeart/2018/2/layout/IconLabelList"/>
    <dgm:cxn modelId="{63E89FB9-9452-4340-95DB-04C611A0B24E}" type="presParOf" srcId="{25F05B6B-10A2-4785-90FB-430E01D7BCF3}" destId="{63BDE447-A13C-49B5-A36A-CAC546636C91}" srcOrd="1" destOrd="0" presId="urn:microsoft.com/office/officeart/2018/2/layout/IconLabelList"/>
    <dgm:cxn modelId="{87C8BB5A-4920-4CB2-9CC2-5A9E543D5661}" type="presParOf" srcId="{25F05B6B-10A2-4785-90FB-430E01D7BCF3}" destId="{BDF64DB8-86B0-40FD-9BEC-B4E8BA012135}" srcOrd="2" destOrd="0" presId="urn:microsoft.com/office/officeart/2018/2/layout/IconLabelList"/>
    <dgm:cxn modelId="{BEB6B786-1A65-464A-940B-504F62108EAE}" type="presParOf" srcId="{10CE1031-E887-4EEF-BBF5-B3E7B35428F3}" destId="{FD98886F-7856-43D3-AFC7-EEA72BCA8AE9}" srcOrd="13" destOrd="0" presId="urn:microsoft.com/office/officeart/2018/2/layout/IconLabelList"/>
    <dgm:cxn modelId="{F10170C0-4934-4CF0-96DE-472558501E9E}" type="presParOf" srcId="{10CE1031-E887-4EEF-BBF5-B3E7B35428F3}" destId="{09868E5E-59F0-4983-8748-52EFC14B6F37}" srcOrd="14" destOrd="0" presId="urn:microsoft.com/office/officeart/2018/2/layout/IconLabelList"/>
    <dgm:cxn modelId="{4818BCB5-1955-4473-B81B-9057B52238AB}" type="presParOf" srcId="{09868E5E-59F0-4983-8748-52EFC14B6F37}" destId="{F34FB5CD-07C5-41FB-A27D-30E5184FF2ED}" srcOrd="0" destOrd="0" presId="urn:microsoft.com/office/officeart/2018/2/layout/IconLabelList"/>
    <dgm:cxn modelId="{956F2CFD-6FAA-46F1-9C21-F330C57B2F82}" type="presParOf" srcId="{09868E5E-59F0-4983-8748-52EFC14B6F37}" destId="{3109CFAD-1121-428D-A7EA-BAB261E121ED}" srcOrd="1" destOrd="0" presId="urn:microsoft.com/office/officeart/2018/2/layout/IconLabelList"/>
    <dgm:cxn modelId="{E50E5747-FE0B-47E1-9C88-EE27CA668E23}" type="presParOf" srcId="{09868E5E-59F0-4983-8748-52EFC14B6F37}" destId="{C4103697-7DE6-4E26-9BE7-8FF455AB900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04C906-F8B0-4810-8F3D-450989DF5EF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84B93B-E3BB-4BF5-A301-557D152FC391}">
      <dgm:prSet/>
      <dgm:spPr/>
      <dgm:t>
        <a:bodyPr/>
        <a:lstStyle/>
        <a:p>
          <a:r>
            <a:rPr lang="en-AU"/>
            <a:t>Age</a:t>
          </a:r>
          <a:endParaRPr lang="en-US"/>
        </a:p>
      </dgm:t>
    </dgm:pt>
    <dgm:pt modelId="{CEA8F5E7-CBCF-4A77-986E-557A140B3349}" type="parTrans" cxnId="{88D7AD13-BC52-486C-8148-6A26861833D0}">
      <dgm:prSet/>
      <dgm:spPr/>
      <dgm:t>
        <a:bodyPr/>
        <a:lstStyle/>
        <a:p>
          <a:endParaRPr lang="en-US"/>
        </a:p>
      </dgm:t>
    </dgm:pt>
    <dgm:pt modelId="{BC00553A-A34F-409F-8C39-2E637C93D372}" type="sibTrans" cxnId="{88D7AD13-BC52-486C-8148-6A26861833D0}">
      <dgm:prSet/>
      <dgm:spPr/>
      <dgm:t>
        <a:bodyPr/>
        <a:lstStyle/>
        <a:p>
          <a:endParaRPr lang="en-US"/>
        </a:p>
      </dgm:t>
    </dgm:pt>
    <dgm:pt modelId="{96E18D93-EAF6-49AB-A6C1-C6D310188E97}">
      <dgm:prSet/>
      <dgm:spPr/>
      <dgm:t>
        <a:bodyPr/>
        <a:lstStyle/>
        <a:p>
          <a:r>
            <a:rPr lang="en-AU"/>
            <a:t>Wet/Dry</a:t>
          </a:r>
        </a:p>
        <a:p>
          <a:r>
            <a:rPr lang="en-AU"/>
            <a:t> Skin</a:t>
          </a:r>
          <a:endParaRPr lang="en-US"/>
        </a:p>
      </dgm:t>
    </dgm:pt>
    <dgm:pt modelId="{208B4BB3-F4C8-448B-AF0F-49969C8152F9}" type="parTrans" cxnId="{44075BD1-CB9B-4B4C-9E5A-877E19294D82}">
      <dgm:prSet/>
      <dgm:spPr/>
      <dgm:t>
        <a:bodyPr/>
        <a:lstStyle/>
        <a:p>
          <a:endParaRPr lang="en-US"/>
        </a:p>
      </dgm:t>
    </dgm:pt>
    <dgm:pt modelId="{A66A5AB1-18A2-4CBE-B0CD-BEFB2215C27F}" type="sibTrans" cxnId="{44075BD1-CB9B-4B4C-9E5A-877E19294D82}">
      <dgm:prSet/>
      <dgm:spPr/>
      <dgm:t>
        <a:bodyPr/>
        <a:lstStyle/>
        <a:p>
          <a:endParaRPr lang="en-US"/>
        </a:p>
      </dgm:t>
    </dgm:pt>
    <dgm:pt modelId="{34C1D2AF-04EA-4B8B-B2CE-287C0DD82528}">
      <dgm:prSet/>
      <dgm:spPr/>
      <dgm:t>
        <a:bodyPr/>
        <a:lstStyle/>
        <a:p>
          <a:r>
            <a:rPr lang="en-US"/>
            <a:t>Recent hospital D/C</a:t>
          </a:r>
        </a:p>
      </dgm:t>
    </dgm:pt>
    <dgm:pt modelId="{5A6D7D23-BAC7-4F09-AF2F-923E92AD5132}" type="parTrans" cxnId="{F59306F2-9789-4BFF-A22E-AE7DC5D691CC}">
      <dgm:prSet/>
      <dgm:spPr/>
      <dgm:t>
        <a:bodyPr/>
        <a:lstStyle/>
        <a:p>
          <a:endParaRPr lang="en-US"/>
        </a:p>
      </dgm:t>
    </dgm:pt>
    <dgm:pt modelId="{E52000FD-7D9B-4A15-A74B-CD470806A5C8}" type="sibTrans" cxnId="{F59306F2-9789-4BFF-A22E-AE7DC5D691CC}">
      <dgm:prSet/>
      <dgm:spPr/>
      <dgm:t>
        <a:bodyPr/>
        <a:lstStyle/>
        <a:p>
          <a:endParaRPr lang="en-US"/>
        </a:p>
      </dgm:t>
    </dgm:pt>
    <dgm:pt modelId="{45F2E536-F985-40AA-BCFF-53416DA7B47F}">
      <dgm:prSet/>
      <dgm:spPr/>
      <dgm:t>
        <a:bodyPr/>
        <a:lstStyle/>
        <a:p>
          <a:r>
            <a:rPr lang="en-US"/>
            <a:t>Deteriorating Health</a:t>
          </a:r>
        </a:p>
      </dgm:t>
    </dgm:pt>
    <dgm:pt modelId="{A301BA1D-CB20-4675-B3B8-8AA874F1EDBE}" type="parTrans" cxnId="{A405B7BE-75F6-460E-8544-897171B59217}">
      <dgm:prSet/>
      <dgm:spPr/>
      <dgm:t>
        <a:bodyPr/>
        <a:lstStyle/>
        <a:p>
          <a:endParaRPr lang="en-US"/>
        </a:p>
      </dgm:t>
    </dgm:pt>
    <dgm:pt modelId="{88BF0046-0F8B-4C8C-9A94-FB5687FC4D36}" type="sibTrans" cxnId="{A405B7BE-75F6-460E-8544-897171B59217}">
      <dgm:prSet/>
      <dgm:spPr/>
      <dgm:t>
        <a:bodyPr/>
        <a:lstStyle/>
        <a:p>
          <a:endParaRPr lang="en-US"/>
        </a:p>
      </dgm:t>
    </dgm:pt>
    <dgm:pt modelId="{0CFD6AA6-5136-4B9F-8FA0-6AAB02A213CB}">
      <dgm:prSet/>
      <dgm:spPr/>
      <dgm:t>
        <a:bodyPr/>
        <a:lstStyle/>
        <a:p>
          <a:r>
            <a:rPr lang="en-AU"/>
            <a:t>Under/ Overweight</a:t>
          </a:r>
          <a:endParaRPr lang="en-US"/>
        </a:p>
      </dgm:t>
    </dgm:pt>
    <dgm:pt modelId="{6F4ECCB3-DA9B-44B3-AF22-26367829230B}" type="parTrans" cxnId="{4EFB3F95-EBAC-414C-A935-9E31E8137EAF}">
      <dgm:prSet/>
      <dgm:spPr/>
      <dgm:t>
        <a:bodyPr/>
        <a:lstStyle/>
        <a:p>
          <a:endParaRPr lang="en-US"/>
        </a:p>
      </dgm:t>
    </dgm:pt>
    <dgm:pt modelId="{1B542630-A8EC-43F4-A9FA-0E715BD9984E}" type="sibTrans" cxnId="{4EFB3F95-EBAC-414C-A935-9E31E8137EAF}">
      <dgm:prSet/>
      <dgm:spPr/>
      <dgm:t>
        <a:bodyPr/>
        <a:lstStyle/>
        <a:p>
          <a:endParaRPr lang="en-US"/>
        </a:p>
      </dgm:t>
    </dgm:pt>
    <dgm:pt modelId="{EBD23FFD-C387-4EF3-B2D5-D4453043CBF6}">
      <dgm:prSet/>
      <dgm:spPr/>
      <dgm:t>
        <a:bodyPr/>
        <a:lstStyle/>
        <a:p>
          <a:r>
            <a:rPr lang="en-AU"/>
            <a:t>Mobility</a:t>
          </a:r>
          <a:endParaRPr lang="en-US"/>
        </a:p>
      </dgm:t>
    </dgm:pt>
    <dgm:pt modelId="{7869011A-AAEC-494D-A742-00A082090D53}" type="parTrans" cxnId="{232956DB-C7DE-4AB6-9B19-5D281B792C29}">
      <dgm:prSet/>
      <dgm:spPr/>
      <dgm:t>
        <a:bodyPr/>
        <a:lstStyle/>
        <a:p>
          <a:endParaRPr lang="en-US"/>
        </a:p>
      </dgm:t>
    </dgm:pt>
    <dgm:pt modelId="{B594EF05-AF27-41DA-B9B1-D813D9D6163F}" type="sibTrans" cxnId="{232956DB-C7DE-4AB6-9B19-5D281B792C29}">
      <dgm:prSet/>
      <dgm:spPr/>
      <dgm:t>
        <a:bodyPr/>
        <a:lstStyle/>
        <a:p>
          <a:endParaRPr lang="en-US"/>
        </a:p>
      </dgm:t>
    </dgm:pt>
    <dgm:pt modelId="{B212C715-CD9F-4EDB-BD1F-A1D4A6DA69F8}">
      <dgm:prSet/>
      <dgm:spPr/>
      <dgm:t>
        <a:bodyPr/>
        <a:lstStyle/>
        <a:p>
          <a:r>
            <a:rPr lang="en-AU"/>
            <a:t>Sensation: central vs periphery</a:t>
          </a:r>
          <a:endParaRPr lang="en-US"/>
        </a:p>
      </dgm:t>
    </dgm:pt>
    <dgm:pt modelId="{F4065612-6436-4F22-A073-AACAECFA9E00}" type="parTrans" cxnId="{3D10C014-AE74-4CD8-B29F-2827D898B3F4}">
      <dgm:prSet/>
      <dgm:spPr/>
      <dgm:t>
        <a:bodyPr/>
        <a:lstStyle/>
        <a:p>
          <a:endParaRPr lang="en-US"/>
        </a:p>
      </dgm:t>
    </dgm:pt>
    <dgm:pt modelId="{316DA0B1-60B7-4B9A-ACD3-8D55D7FA887D}" type="sibTrans" cxnId="{3D10C014-AE74-4CD8-B29F-2827D898B3F4}">
      <dgm:prSet/>
      <dgm:spPr/>
      <dgm:t>
        <a:bodyPr/>
        <a:lstStyle/>
        <a:p>
          <a:endParaRPr lang="en-US"/>
        </a:p>
      </dgm:t>
    </dgm:pt>
    <dgm:pt modelId="{07F6AAD8-2A92-4902-A62C-375BCA0BE5B0}">
      <dgm:prSet/>
      <dgm:spPr/>
      <dgm:t>
        <a:bodyPr/>
        <a:lstStyle/>
        <a:p>
          <a:r>
            <a:rPr lang="en-AU"/>
            <a:t>Nutrition</a:t>
          </a:r>
          <a:endParaRPr lang="en-US"/>
        </a:p>
      </dgm:t>
    </dgm:pt>
    <dgm:pt modelId="{EF9962A8-FA32-4499-BB5D-99EE6E1470BC}" type="sibTrans" cxnId="{1695CF1D-B4A0-4936-B750-85C1C1E78C7E}">
      <dgm:prSet/>
      <dgm:spPr/>
      <dgm:t>
        <a:bodyPr/>
        <a:lstStyle/>
        <a:p>
          <a:endParaRPr lang="en-US"/>
        </a:p>
      </dgm:t>
    </dgm:pt>
    <dgm:pt modelId="{D1147C20-1A21-4CC5-A299-DFF2BEF43553}" type="parTrans" cxnId="{1695CF1D-B4A0-4936-B750-85C1C1E78C7E}">
      <dgm:prSet/>
      <dgm:spPr/>
      <dgm:t>
        <a:bodyPr/>
        <a:lstStyle/>
        <a:p>
          <a:endParaRPr lang="en-US"/>
        </a:p>
      </dgm:t>
    </dgm:pt>
    <dgm:pt modelId="{6220F1F2-CD7D-D64B-9200-955B96E01BB7}" type="pres">
      <dgm:prSet presAssocID="{B004C906-F8B0-4810-8F3D-450989DF5EF1}" presName="diagram" presStyleCnt="0">
        <dgm:presLayoutVars>
          <dgm:dir/>
          <dgm:resizeHandles val="exact"/>
        </dgm:presLayoutVars>
      </dgm:prSet>
      <dgm:spPr/>
    </dgm:pt>
    <dgm:pt modelId="{E5640DC1-F5F8-AC46-A605-AE95EEAE725D}" type="pres">
      <dgm:prSet presAssocID="{6A84B93B-E3BB-4BF5-A301-557D152FC391}" presName="node" presStyleLbl="node1" presStyleIdx="0" presStyleCnt="8">
        <dgm:presLayoutVars>
          <dgm:bulletEnabled val="1"/>
        </dgm:presLayoutVars>
      </dgm:prSet>
      <dgm:spPr/>
    </dgm:pt>
    <dgm:pt modelId="{D6210BD9-4EAE-244C-974E-2B5B316902E7}" type="pres">
      <dgm:prSet presAssocID="{BC00553A-A34F-409F-8C39-2E637C93D372}" presName="sibTrans" presStyleCnt="0"/>
      <dgm:spPr/>
    </dgm:pt>
    <dgm:pt modelId="{69400013-A423-FC4C-A08A-8955C36AD774}" type="pres">
      <dgm:prSet presAssocID="{96E18D93-EAF6-49AB-A6C1-C6D310188E97}" presName="node" presStyleLbl="node1" presStyleIdx="1" presStyleCnt="8">
        <dgm:presLayoutVars>
          <dgm:bulletEnabled val="1"/>
        </dgm:presLayoutVars>
      </dgm:prSet>
      <dgm:spPr/>
    </dgm:pt>
    <dgm:pt modelId="{31D8D54B-3F85-8643-BF1D-18C14ECC915B}" type="pres">
      <dgm:prSet presAssocID="{A66A5AB1-18A2-4CBE-B0CD-BEFB2215C27F}" presName="sibTrans" presStyleCnt="0"/>
      <dgm:spPr/>
    </dgm:pt>
    <dgm:pt modelId="{F2EE9210-052C-D347-87A9-334F67EDC97F}" type="pres">
      <dgm:prSet presAssocID="{34C1D2AF-04EA-4B8B-B2CE-287C0DD82528}" presName="node" presStyleLbl="node1" presStyleIdx="2" presStyleCnt="8">
        <dgm:presLayoutVars>
          <dgm:bulletEnabled val="1"/>
        </dgm:presLayoutVars>
      </dgm:prSet>
      <dgm:spPr/>
    </dgm:pt>
    <dgm:pt modelId="{6427DD83-AC72-B74E-AB78-633F336B8EF6}" type="pres">
      <dgm:prSet presAssocID="{E52000FD-7D9B-4A15-A74B-CD470806A5C8}" presName="sibTrans" presStyleCnt="0"/>
      <dgm:spPr/>
    </dgm:pt>
    <dgm:pt modelId="{88CB46AD-9BD1-724C-BA78-74633007664D}" type="pres">
      <dgm:prSet presAssocID="{45F2E536-F985-40AA-BCFF-53416DA7B47F}" presName="node" presStyleLbl="node1" presStyleIdx="3" presStyleCnt="8">
        <dgm:presLayoutVars>
          <dgm:bulletEnabled val="1"/>
        </dgm:presLayoutVars>
      </dgm:prSet>
      <dgm:spPr/>
    </dgm:pt>
    <dgm:pt modelId="{B9C06A1B-39A0-3146-AF13-157B186812C7}" type="pres">
      <dgm:prSet presAssocID="{88BF0046-0F8B-4C8C-9A94-FB5687FC4D36}" presName="sibTrans" presStyleCnt="0"/>
      <dgm:spPr/>
    </dgm:pt>
    <dgm:pt modelId="{E34AA820-3C5C-9D4A-8C99-7D8DD3F6102D}" type="pres">
      <dgm:prSet presAssocID="{0CFD6AA6-5136-4B9F-8FA0-6AAB02A213CB}" presName="node" presStyleLbl="node1" presStyleIdx="4" presStyleCnt="8">
        <dgm:presLayoutVars>
          <dgm:bulletEnabled val="1"/>
        </dgm:presLayoutVars>
      </dgm:prSet>
      <dgm:spPr/>
    </dgm:pt>
    <dgm:pt modelId="{B95BEF21-D9EC-234F-B6E1-8644488169C3}" type="pres">
      <dgm:prSet presAssocID="{1B542630-A8EC-43F4-A9FA-0E715BD9984E}" presName="sibTrans" presStyleCnt="0"/>
      <dgm:spPr/>
    </dgm:pt>
    <dgm:pt modelId="{CA9A90DD-EC91-0045-A9ED-397BF6BCD600}" type="pres">
      <dgm:prSet presAssocID="{EBD23FFD-C387-4EF3-B2D5-D4453043CBF6}" presName="node" presStyleLbl="node1" presStyleIdx="5" presStyleCnt="8">
        <dgm:presLayoutVars>
          <dgm:bulletEnabled val="1"/>
        </dgm:presLayoutVars>
      </dgm:prSet>
      <dgm:spPr/>
    </dgm:pt>
    <dgm:pt modelId="{F73F4121-6A18-5B43-8CDC-6E2C295400E5}" type="pres">
      <dgm:prSet presAssocID="{B594EF05-AF27-41DA-B9B1-D813D9D6163F}" presName="sibTrans" presStyleCnt="0"/>
      <dgm:spPr/>
    </dgm:pt>
    <dgm:pt modelId="{845480A2-AD02-6D4E-AB70-CB3FACDED936}" type="pres">
      <dgm:prSet presAssocID="{B212C715-CD9F-4EDB-BD1F-A1D4A6DA69F8}" presName="node" presStyleLbl="node1" presStyleIdx="6" presStyleCnt="8">
        <dgm:presLayoutVars>
          <dgm:bulletEnabled val="1"/>
        </dgm:presLayoutVars>
      </dgm:prSet>
      <dgm:spPr/>
    </dgm:pt>
    <dgm:pt modelId="{8E5CC291-3231-D147-B7AE-7FF46F6EED52}" type="pres">
      <dgm:prSet presAssocID="{316DA0B1-60B7-4B9A-ACD3-8D55D7FA887D}" presName="sibTrans" presStyleCnt="0"/>
      <dgm:spPr/>
    </dgm:pt>
    <dgm:pt modelId="{8B8F643A-2E69-CD4E-BED0-A70256AC69C8}" type="pres">
      <dgm:prSet presAssocID="{07F6AAD8-2A92-4902-A62C-375BCA0BE5B0}" presName="node" presStyleLbl="node1" presStyleIdx="7" presStyleCnt="8">
        <dgm:presLayoutVars>
          <dgm:bulletEnabled val="1"/>
        </dgm:presLayoutVars>
      </dgm:prSet>
      <dgm:spPr/>
    </dgm:pt>
  </dgm:ptLst>
  <dgm:cxnLst>
    <dgm:cxn modelId="{88D7AD13-BC52-486C-8148-6A26861833D0}" srcId="{B004C906-F8B0-4810-8F3D-450989DF5EF1}" destId="{6A84B93B-E3BB-4BF5-A301-557D152FC391}" srcOrd="0" destOrd="0" parTransId="{CEA8F5E7-CBCF-4A77-986E-557A140B3349}" sibTransId="{BC00553A-A34F-409F-8C39-2E637C93D372}"/>
    <dgm:cxn modelId="{3D10C014-AE74-4CD8-B29F-2827D898B3F4}" srcId="{B004C906-F8B0-4810-8F3D-450989DF5EF1}" destId="{B212C715-CD9F-4EDB-BD1F-A1D4A6DA69F8}" srcOrd="6" destOrd="0" parTransId="{F4065612-6436-4F22-A073-AACAECFA9E00}" sibTransId="{316DA0B1-60B7-4B9A-ACD3-8D55D7FA887D}"/>
    <dgm:cxn modelId="{C502CF14-4874-4D57-80B7-B108B5346C1B}" type="presOf" srcId="{0CFD6AA6-5136-4B9F-8FA0-6AAB02A213CB}" destId="{E34AA820-3C5C-9D4A-8C99-7D8DD3F6102D}" srcOrd="0" destOrd="0" presId="urn:microsoft.com/office/officeart/2005/8/layout/default"/>
    <dgm:cxn modelId="{1695CF1D-B4A0-4936-B750-85C1C1E78C7E}" srcId="{B004C906-F8B0-4810-8F3D-450989DF5EF1}" destId="{07F6AAD8-2A92-4902-A62C-375BCA0BE5B0}" srcOrd="7" destOrd="0" parTransId="{D1147C20-1A21-4CC5-A299-DFF2BEF43553}" sibTransId="{EF9962A8-FA32-4499-BB5D-99EE6E1470BC}"/>
    <dgm:cxn modelId="{C77B162C-9C9E-405E-AC85-FC78F3DF406E}" type="presOf" srcId="{B212C715-CD9F-4EDB-BD1F-A1D4A6DA69F8}" destId="{845480A2-AD02-6D4E-AB70-CB3FACDED936}" srcOrd="0" destOrd="0" presId="urn:microsoft.com/office/officeart/2005/8/layout/default"/>
    <dgm:cxn modelId="{5944D769-967D-4982-867C-8B7D3E405E45}" type="presOf" srcId="{6A84B93B-E3BB-4BF5-A301-557D152FC391}" destId="{E5640DC1-F5F8-AC46-A605-AE95EEAE725D}" srcOrd="0" destOrd="0" presId="urn:microsoft.com/office/officeart/2005/8/layout/default"/>
    <dgm:cxn modelId="{B68EAF85-0134-4C3E-B761-204C4A19BF24}" type="presOf" srcId="{45F2E536-F985-40AA-BCFF-53416DA7B47F}" destId="{88CB46AD-9BD1-724C-BA78-74633007664D}" srcOrd="0" destOrd="0" presId="urn:microsoft.com/office/officeart/2005/8/layout/default"/>
    <dgm:cxn modelId="{4EFB3F95-EBAC-414C-A935-9E31E8137EAF}" srcId="{B004C906-F8B0-4810-8F3D-450989DF5EF1}" destId="{0CFD6AA6-5136-4B9F-8FA0-6AAB02A213CB}" srcOrd="4" destOrd="0" parTransId="{6F4ECCB3-DA9B-44B3-AF22-26367829230B}" sibTransId="{1B542630-A8EC-43F4-A9FA-0E715BD9984E}"/>
    <dgm:cxn modelId="{95624B9C-1817-495A-AD05-91BADE698768}" type="presOf" srcId="{96E18D93-EAF6-49AB-A6C1-C6D310188E97}" destId="{69400013-A423-FC4C-A08A-8955C36AD774}" srcOrd="0" destOrd="0" presId="urn:microsoft.com/office/officeart/2005/8/layout/default"/>
    <dgm:cxn modelId="{89DE79B1-CB56-46BD-BE95-505BB93D6868}" type="presOf" srcId="{B004C906-F8B0-4810-8F3D-450989DF5EF1}" destId="{6220F1F2-CD7D-D64B-9200-955B96E01BB7}" srcOrd="0" destOrd="0" presId="urn:microsoft.com/office/officeart/2005/8/layout/default"/>
    <dgm:cxn modelId="{71848EB1-945A-42B8-9F09-0DBA80B843A2}" type="presOf" srcId="{EBD23FFD-C387-4EF3-B2D5-D4453043CBF6}" destId="{CA9A90DD-EC91-0045-A9ED-397BF6BCD600}" srcOrd="0" destOrd="0" presId="urn:microsoft.com/office/officeart/2005/8/layout/default"/>
    <dgm:cxn modelId="{A405B7BE-75F6-460E-8544-897171B59217}" srcId="{B004C906-F8B0-4810-8F3D-450989DF5EF1}" destId="{45F2E536-F985-40AA-BCFF-53416DA7B47F}" srcOrd="3" destOrd="0" parTransId="{A301BA1D-CB20-4675-B3B8-8AA874F1EDBE}" sibTransId="{88BF0046-0F8B-4C8C-9A94-FB5687FC4D36}"/>
    <dgm:cxn modelId="{BFC6E2C7-861B-4EE2-8349-E3CE460D3AFD}" type="presOf" srcId="{07F6AAD8-2A92-4902-A62C-375BCA0BE5B0}" destId="{8B8F643A-2E69-CD4E-BED0-A70256AC69C8}" srcOrd="0" destOrd="0" presId="urn:microsoft.com/office/officeart/2005/8/layout/default"/>
    <dgm:cxn modelId="{44075BD1-CB9B-4B4C-9E5A-877E19294D82}" srcId="{B004C906-F8B0-4810-8F3D-450989DF5EF1}" destId="{96E18D93-EAF6-49AB-A6C1-C6D310188E97}" srcOrd="1" destOrd="0" parTransId="{208B4BB3-F4C8-448B-AF0F-49969C8152F9}" sibTransId="{A66A5AB1-18A2-4CBE-B0CD-BEFB2215C27F}"/>
    <dgm:cxn modelId="{232956DB-C7DE-4AB6-9B19-5D281B792C29}" srcId="{B004C906-F8B0-4810-8F3D-450989DF5EF1}" destId="{EBD23FFD-C387-4EF3-B2D5-D4453043CBF6}" srcOrd="5" destOrd="0" parTransId="{7869011A-AAEC-494D-A742-00A082090D53}" sibTransId="{B594EF05-AF27-41DA-B9B1-D813D9D6163F}"/>
    <dgm:cxn modelId="{F59306F2-9789-4BFF-A22E-AE7DC5D691CC}" srcId="{B004C906-F8B0-4810-8F3D-450989DF5EF1}" destId="{34C1D2AF-04EA-4B8B-B2CE-287C0DD82528}" srcOrd="2" destOrd="0" parTransId="{5A6D7D23-BAC7-4F09-AF2F-923E92AD5132}" sibTransId="{E52000FD-7D9B-4A15-A74B-CD470806A5C8}"/>
    <dgm:cxn modelId="{30AEBCFD-9B61-4D4C-B91B-688E250F4CFD}" type="presOf" srcId="{34C1D2AF-04EA-4B8B-B2CE-287C0DD82528}" destId="{F2EE9210-052C-D347-87A9-334F67EDC97F}" srcOrd="0" destOrd="0" presId="urn:microsoft.com/office/officeart/2005/8/layout/default"/>
    <dgm:cxn modelId="{E80D7EB9-0007-4ECE-8DC1-C29269336802}" type="presParOf" srcId="{6220F1F2-CD7D-D64B-9200-955B96E01BB7}" destId="{E5640DC1-F5F8-AC46-A605-AE95EEAE725D}" srcOrd="0" destOrd="0" presId="urn:microsoft.com/office/officeart/2005/8/layout/default"/>
    <dgm:cxn modelId="{5D095E2F-DAE1-4C8D-9182-24C1F43A5B64}" type="presParOf" srcId="{6220F1F2-CD7D-D64B-9200-955B96E01BB7}" destId="{D6210BD9-4EAE-244C-974E-2B5B316902E7}" srcOrd="1" destOrd="0" presId="urn:microsoft.com/office/officeart/2005/8/layout/default"/>
    <dgm:cxn modelId="{FC212AF2-9515-46E6-82F4-A5E514008992}" type="presParOf" srcId="{6220F1F2-CD7D-D64B-9200-955B96E01BB7}" destId="{69400013-A423-FC4C-A08A-8955C36AD774}" srcOrd="2" destOrd="0" presId="urn:microsoft.com/office/officeart/2005/8/layout/default"/>
    <dgm:cxn modelId="{2A34314B-BE73-47E0-A245-A7818F565FBB}" type="presParOf" srcId="{6220F1F2-CD7D-D64B-9200-955B96E01BB7}" destId="{31D8D54B-3F85-8643-BF1D-18C14ECC915B}" srcOrd="3" destOrd="0" presId="urn:microsoft.com/office/officeart/2005/8/layout/default"/>
    <dgm:cxn modelId="{B55B8AA0-B047-4940-B86A-77BCFBE868D9}" type="presParOf" srcId="{6220F1F2-CD7D-D64B-9200-955B96E01BB7}" destId="{F2EE9210-052C-D347-87A9-334F67EDC97F}" srcOrd="4" destOrd="0" presId="urn:microsoft.com/office/officeart/2005/8/layout/default"/>
    <dgm:cxn modelId="{2DF61741-52F8-4F42-82D6-340812183B1D}" type="presParOf" srcId="{6220F1F2-CD7D-D64B-9200-955B96E01BB7}" destId="{6427DD83-AC72-B74E-AB78-633F336B8EF6}" srcOrd="5" destOrd="0" presId="urn:microsoft.com/office/officeart/2005/8/layout/default"/>
    <dgm:cxn modelId="{A5A07C02-B310-44CB-AAA2-C6807E537771}" type="presParOf" srcId="{6220F1F2-CD7D-D64B-9200-955B96E01BB7}" destId="{88CB46AD-9BD1-724C-BA78-74633007664D}" srcOrd="6" destOrd="0" presId="urn:microsoft.com/office/officeart/2005/8/layout/default"/>
    <dgm:cxn modelId="{BEAB354D-3422-4A21-B48A-89931978118E}" type="presParOf" srcId="{6220F1F2-CD7D-D64B-9200-955B96E01BB7}" destId="{B9C06A1B-39A0-3146-AF13-157B186812C7}" srcOrd="7" destOrd="0" presId="urn:microsoft.com/office/officeart/2005/8/layout/default"/>
    <dgm:cxn modelId="{E5DB8CE6-E514-4CB0-A539-9FF22B572957}" type="presParOf" srcId="{6220F1F2-CD7D-D64B-9200-955B96E01BB7}" destId="{E34AA820-3C5C-9D4A-8C99-7D8DD3F6102D}" srcOrd="8" destOrd="0" presId="urn:microsoft.com/office/officeart/2005/8/layout/default"/>
    <dgm:cxn modelId="{E819CC93-687D-4978-9695-2EDC95C69CC9}" type="presParOf" srcId="{6220F1F2-CD7D-D64B-9200-955B96E01BB7}" destId="{B95BEF21-D9EC-234F-B6E1-8644488169C3}" srcOrd="9" destOrd="0" presId="urn:microsoft.com/office/officeart/2005/8/layout/default"/>
    <dgm:cxn modelId="{19B2C26C-8C8D-4212-9949-61D2D17B99A2}" type="presParOf" srcId="{6220F1F2-CD7D-D64B-9200-955B96E01BB7}" destId="{CA9A90DD-EC91-0045-A9ED-397BF6BCD600}" srcOrd="10" destOrd="0" presId="urn:microsoft.com/office/officeart/2005/8/layout/default"/>
    <dgm:cxn modelId="{A025C213-7104-44F9-8702-182C1E91AAB3}" type="presParOf" srcId="{6220F1F2-CD7D-D64B-9200-955B96E01BB7}" destId="{F73F4121-6A18-5B43-8CDC-6E2C295400E5}" srcOrd="11" destOrd="0" presId="urn:microsoft.com/office/officeart/2005/8/layout/default"/>
    <dgm:cxn modelId="{82456368-DAF3-48A5-A3C9-F9D8E8CC22E4}" type="presParOf" srcId="{6220F1F2-CD7D-D64B-9200-955B96E01BB7}" destId="{845480A2-AD02-6D4E-AB70-CB3FACDED936}" srcOrd="12" destOrd="0" presId="urn:microsoft.com/office/officeart/2005/8/layout/default"/>
    <dgm:cxn modelId="{ECF3A5CA-BFAC-4304-A6D1-8C7BB2869792}" type="presParOf" srcId="{6220F1F2-CD7D-D64B-9200-955B96E01BB7}" destId="{8E5CC291-3231-D147-B7AE-7FF46F6EED52}" srcOrd="13" destOrd="0" presId="urn:microsoft.com/office/officeart/2005/8/layout/default"/>
    <dgm:cxn modelId="{64F76084-82AE-49B1-85CF-6CA9467D8DDC}" type="presParOf" srcId="{6220F1F2-CD7D-D64B-9200-955B96E01BB7}" destId="{8B8F643A-2E69-CD4E-BED0-A70256AC69C8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FE52FA-0A74-40E9-86B4-A03E37D3348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86E300D-3B2E-4F09-9A67-CE6EF6CD3562}">
      <dgm:prSet/>
      <dgm:spPr/>
      <dgm:t>
        <a:bodyPr/>
        <a:lstStyle/>
        <a:p>
          <a:r>
            <a:rPr lang="en-AU" b="1"/>
            <a:t>3 hour Rule </a:t>
          </a:r>
          <a:r>
            <a:rPr lang="en-AU"/>
            <a:t>: </a:t>
          </a:r>
          <a:r>
            <a:rPr lang="en-US"/>
            <a:t>Residents should not sit for more than </a:t>
          </a:r>
          <a:r>
            <a:rPr lang="en-US" b="1"/>
            <a:t>3 hours</a:t>
          </a:r>
          <a:r>
            <a:rPr lang="en-US"/>
            <a:t> at a time without a full "pressure relief" break (returning to bed or a standing transfer)</a:t>
          </a:r>
        </a:p>
      </dgm:t>
    </dgm:pt>
    <dgm:pt modelId="{E74E01A8-BF01-480B-8337-672AE954F505}" type="parTrans" cxnId="{A5C4C627-F037-4118-831E-BDB56A14A951}">
      <dgm:prSet/>
      <dgm:spPr/>
      <dgm:t>
        <a:bodyPr/>
        <a:lstStyle/>
        <a:p>
          <a:endParaRPr lang="en-US"/>
        </a:p>
      </dgm:t>
    </dgm:pt>
    <dgm:pt modelId="{2D662656-22E9-4303-8469-6B3D8F7E7599}" type="sibTrans" cxnId="{A5C4C627-F037-4118-831E-BDB56A14A951}">
      <dgm:prSet/>
      <dgm:spPr/>
      <dgm:t>
        <a:bodyPr/>
        <a:lstStyle/>
        <a:p>
          <a:endParaRPr lang="en-US"/>
        </a:p>
      </dgm:t>
    </dgm:pt>
    <dgm:pt modelId="{9CEEA5ED-FAED-4E14-BD56-ABC99EC4BFD3}">
      <dgm:prSet/>
      <dgm:spPr/>
      <dgm:t>
        <a:bodyPr/>
        <a:lstStyle/>
        <a:p>
          <a:r>
            <a:rPr lang="en-US" b="1"/>
            <a:t>The “1- hour Micro-Shift":</a:t>
          </a:r>
          <a:r>
            <a:rPr lang="en-US"/>
            <a:t> Every hour, staff should assist the resident to tilt the chair back further or adjust their position slightly to shift where the weight is concentrated.</a:t>
          </a:r>
        </a:p>
      </dgm:t>
    </dgm:pt>
    <dgm:pt modelId="{25FB8F66-0460-49BF-96F5-055CA8FE696B}" type="parTrans" cxnId="{E35048E0-A384-400B-99E1-98DB22B4DD0C}">
      <dgm:prSet/>
      <dgm:spPr/>
      <dgm:t>
        <a:bodyPr/>
        <a:lstStyle/>
        <a:p>
          <a:endParaRPr lang="en-US"/>
        </a:p>
      </dgm:t>
    </dgm:pt>
    <dgm:pt modelId="{55D0CB49-3A29-4261-8F84-B9BA93971BDB}" type="sibTrans" cxnId="{E35048E0-A384-400B-99E1-98DB22B4DD0C}">
      <dgm:prSet/>
      <dgm:spPr/>
      <dgm:t>
        <a:bodyPr/>
        <a:lstStyle/>
        <a:p>
          <a:endParaRPr lang="en-US"/>
        </a:p>
      </dgm:t>
    </dgm:pt>
    <dgm:pt modelId="{F3226122-7CBB-453E-BA19-130CBCACBA18}">
      <dgm:prSet/>
      <dgm:spPr/>
      <dgm:t>
        <a:bodyPr/>
        <a:lstStyle/>
        <a:p>
          <a:r>
            <a:rPr lang="en-US" dirty="0"/>
            <a:t>Use </a:t>
          </a:r>
          <a:r>
            <a:rPr lang="en-US" b="1" dirty="0"/>
            <a:t>Heel Protectors</a:t>
          </a:r>
          <a:r>
            <a:rPr lang="en-US" dirty="0"/>
            <a:t> </a:t>
          </a:r>
          <a:r>
            <a:rPr lang="en-US" b="1" dirty="0"/>
            <a:t>IF</a:t>
          </a:r>
          <a:r>
            <a:rPr lang="en-US" dirty="0"/>
            <a:t> heels are in contact to the surface of chair.</a:t>
          </a:r>
        </a:p>
      </dgm:t>
    </dgm:pt>
    <dgm:pt modelId="{303317DE-AA4E-499C-8CB3-7B50AC3D58C4}" type="parTrans" cxnId="{70C4A163-108B-477B-926D-5FD83B89569B}">
      <dgm:prSet/>
      <dgm:spPr/>
      <dgm:t>
        <a:bodyPr/>
        <a:lstStyle/>
        <a:p>
          <a:endParaRPr lang="en-US"/>
        </a:p>
      </dgm:t>
    </dgm:pt>
    <dgm:pt modelId="{117B85CF-97AF-46CD-836E-22B3BECDD393}" type="sibTrans" cxnId="{70C4A163-108B-477B-926D-5FD83B89569B}">
      <dgm:prSet/>
      <dgm:spPr/>
      <dgm:t>
        <a:bodyPr/>
        <a:lstStyle/>
        <a:p>
          <a:endParaRPr lang="en-US"/>
        </a:p>
      </dgm:t>
    </dgm:pt>
    <dgm:pt modelId="{30E8B5EB-A8DA-47A7-81D1-8BE4961F1E4A}" type="pres">
      <dgm:prSet presAssocID="{70FE52FA-0A74-40E9-86B4-A03E37D3348F}" presName="linear" presStyleCnt="0">
        <dgm:presLayoutVars>
          <dgm:animLvl val="lvl"/>
          <dgm:resizeHandles val="exact"/>
        </dgm:presLayoutVars>
      </dgm:prSet>
      <dgm:spPr/>
    </dgm:pt>
    <dgm:pt modelId="{7E4E255C-95EF-46B1-A246-F0984C4E8D09}" type="pres">
      <dgm:prSet presAssocID="{286E300D-3B2E-4F09-9A67-CE6EF6CD356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3899961-DE8B-4D0A-AB6A-90CA6B2AE295}" type="pres">
      <dgm:prSet presAssocID="{2D662656-22E9-4303-8469-6B3D8F7E7599}" presName="spacer" presStyleCnt="0"/>
      <dgm:spPr/>
    </dgm:pt>
    <dgm:pt modelId="{241BEEAE-F9DE-42D8-95A3-35E2D6169336}" type="pres">
      <dgm:prSet presAssocID="{9CEEA5ED-FAED-4E14-BD56-ABC99EC4BFD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B2DB0AB-3FB6-4881-BB23-3FD462417BD7}" type="pres">
      <dgm:prSet presAssocID="{55D0CB49-3A29-4261-8F84-B9BA93971BDB}" presName="spacer" presStyleCnt="0"/>
      <dgm:spPr/>
    </dgm:pt>
    <dgm:pt modelId="{67876DDF-2F46-4BFA-ABBB-4E1EB33C791C}" type="pres">
      <dgm:prSet presAssocID="{F3226122-7CBB-453E-BA19-130CBCACBA1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2546E06-24AB-4571-9935-325347BB7FBC}" type="presOf" srcId="{286E300D-3B2E-4F09-9A67-CE6EF6CD3562}" destId="{7E4E255C-95EF-46B1-A246-F0984C4E8D09}" srcOrd="0" destOrd="0" presId="urn:microsoft.com/office/officeart/2005/8/layout/vList2"/>
    <dgm:cxn modelId="{A5C4C627-F037-4118-831E-BDB56A14A951}" srcId="{70FE52FA-0A74-40E9-86B4-A03E37D3348F}" destId="{286E300D-3B2E-4F09-9A67-CE6EF6CD3562}" srcOrd="0" destOrd="0" parTransId="{E74E01A8-BF01-480B-8337-672AE954F505}" sibTransId="{2D662656-22E9-4303-8469-6B3D8F7E7599}"/>
    <dgm:cxn modelId="{C4C8422B-4F47-42D2-9AC2-407DB16ADFC8}" type="presOf" srcId="{9CEEA5ED-FAED-4E14-BD56-ABC99EC4BFD3}" destId="{241BEEAE-F9DE-42D8-95A3-35E2D6169336}" srcOrd="0" destOrd="0" presId="urn:microsoft.com/office/officeart/2005/8/layout/vList2"/>
    <dgm:cxn modelId="{F0423835-8428-4EB1-B8CB-BA4A2568B632}" type="presOf" srcId="{70FE52FA-0A74-40E9-86B4-A03E37D3348F}" destId="{30E8B5EB-A8DA-47A7-81D1-8BE4961F1E4A}" srcOrd="0" destOrd="0" presId="urn:microsoft.com/office/officeart/2005/8/layout/vList2"/>
    <dgm:cxn modelId="{70C4A163-108B-477B-926D-5FD83B89569B}" srcId="{70FE52FA-0A74-40E9-86B4-A03E37D3348F}" destId="{F3226122-7CBB-453E-BA19-130CBCACBA18}" srcOrd="2" destOrd="0" parTransId="{303317DE-AA4E-499C-8CB3-7B50AC3D58C4}" sibTransId="{117B85CF-97AF-46CD-836E-22B3BECDD393}"/>
    <dgm:cxn modelId="{593A16B6-AE84-4CB9-82FC-0C614229FFF0}" type="presOf" srcId="{F3226122-7CBB-453E-BA19-130CBCACBA18}" destId="{67876DDF-2F46-4BFA-ABBB-4E1EB33C791C}" srcOrd="0" destOrd="0" presId="urn:microsoft.com/office/officeart/2005/8/layout/vList2"/>
    <dgm:cxn modelId="{E35048E0-A384-400B-99E1-98DB22B4DD0C}" srcId="{70FE52FA-0A74-40E9-86B4-A03E37D3348F}" destId="{9CEEA5ED-FAED-4E14-BD56-ABC99EC4BFD3}" srcOrd="1" destOrd="0" parTransId="{25FB8F66-0460-49BF-96F5-055CA8FE696B}" sibTransId="{55D0CB49-3A29-4261-8F84-B9BA93971BDB}"/>
    <dgm:cxn modelId="{0A684D89-2D0B-4C20-9AD5-72212C191847}" type="presParOf" srcId="{30E8B5EB-A8DA-47A7-81D1-8BE4961F1E4A}" destId="{7E4E255C-95EF-46B1-A246-F0984C4E8D09}" srcOrd="0" destOrd="0" presId="urn:microsoft.com/office/officeart/2005/8/layout/vList2"/>
    <dgm:cxn modelId="{29F55A8D-2B4E-4A92-ADE3-B89C94ED359A}" type="presParOf" srcId="{30E8B5EB-A8DA-47A7-81D1-8BE4961F1E4A}" destId="{33899961-DE8B-4D0A-AB6A-90CA6B2AE295}" srcOrd="1" destOrd="0" presId="urn:microsoft.com/office/officeart/2005/8/layout/vList2"/>
    <dgm:cxn modelId="{0DEA094A-3752-449F-B225-4E6D5A35BA1E}" type="presParOf" srcId="{30E8B5EB-A8DA-47A7-81D1-8BE4961F1E4A}" destId="{241BEEAE-F9DE-42D8-95A3-35E2D6169336}" srcOrd="2" destOrd="0" presId="urn:microsoft.com/office/officeart/2005/8/layout/vList2"/>
    <dgm:cxn modelId="{0134580A-4F0F-46C4-9C4B-AEDF4EC289CF}" type="presParOf" srcId="{30E8B5EB-A8DA-47A7-81D1-8BE4961F1E4A}" destId="{DB2DB0AB-3FB6-4881-BB23-3FD462417BD7}" srcOrd="3" destOrd="0" presId="urn:microsoft.com/office/officeart/2005/8/layout/vList2"/>
    <dgm:cxn modelId="{A227F37B-4898-4F2A-BF1D-A5F4CE081314}" type="presParOf" srcId="{30E8B5EB-A8DA-47A7-81D1-8BE4961F1E4A}" destId="{67876DDF-2F46-4BFA-ABBB-4E1EB33C791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B55003-0B1F-4A90-8B10-DFFDE544AA5E}">
      <dsp:nvSpPr>
        <dsp:cNvPr id="0" name=""/>
        <dsp:cNvSpPr/>
      </dsp:nvSpPr>
      <dsp:spPr>
        <a:xfrm>
          <a:off x="704911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30A9AB-CD6D-4240-A949-4FA8007736F7}">
      <dsp:nvSpPr>
        <dsp:cNvPr id="0" name=""/>
        <dsp:cNvSpPr/>
      </dsp:nvSpPr>
      <dsp:spPr>
        <a:xfrm>
          <a:off x="309008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Pain</a:t>
          </a:r>
          <a:endParaRPr lang="en-US" sz="1800" kern="1200"/>
        </a:p>
      </dsp:txBody>
      <dsp:txXfrm>
        <a:off x="309008" y="1419853"/>
        <a:ext cx="1439648" cy="575859"/>
      </dsp:txXfrm>
    </dsp:sp>
    <dsp:sp modelId="{3A1B712F-D3DB-44CF-946A-48245E625D70}">
      <dsp:nvSpPr>
        <dsp:cNvPr id="0" name=""/>
        <dsp:cNvSpPr/>
      </dsp:nvSpPr>
      <dsp:spPr>
        <a:xfrm>
          <a:off x="2396498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6AC7D2-E415-4300-8C2F-B64D88072220}">
      <dsp:nvSpPr>
        <dsp:cNvPr id="0" name=""/>
        <dsp:cNvSpPr/>
      </dsp:nvSpPr>
      <dsp:spPr>
        <a:xfrm>
          <a:off x="2000595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Sleep disturbance</a:t>
          </a:r>
          <a:endParaRPr lang="en-US" sz="1800" kern="1200"/>
        </a:p>
      </dsp:txBody>
      <dsp:txXfrm>
        <a:off x="2000595" y="1419853"/>
        <a:ext cx="1439648" cy="575859"/>
      </dsp:txXfrm>
    </dsp:sp>
    <dsp:sp modelId="{2BD903BE-02B8-464A-B61D-80942DD96A6C}">
      <dsp:nvSpPr>
        <dsp:cNvPr id="0" name=""/>
        <dsp:cNvSpPr/>
      </dsp:nvSpPr>
      <dsp:spPr>
        <a:xfrm>
          <a:off x="4088085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BBCFAA-9CCD-4D00-8231-68E85006AC5F}">
      <dsp:nvSpPr>
        <dsp:cNvPr id="0" name=""/>
        <dsp:cNvSpPr/>
      </dsp:nvSpPr>
      <dsp:spPr>
        <a:xfrm>
          <a:off x="3692182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Mood disturbance</a:t>
          </a:r>
          <a:endParaRPr lang="en-US" sz="1800" kern="1200"/>
        </a:p>
      </dsp:txBody>
      <dsp:txXfrm>
        <a:off x="3692182" y="1419853"/>
        <a:ext cx="1439648" cy="575859"/>
      </dsp:txXfrm>
    </dsp:sp>
    <dsp:sp modelId="{89F2BFD8-DE71-4441-8347-F3ED7392615B}">
      <dsp:nvSpPr>
        <dsp:cNvPr id="0" name=""/>
        <dsp:cNvSpPr/>
      </dsp:nvSpPr>
      <dsp:spPr>
        <a:xfrm>
          <a:off x="5779672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3D11D-A948-417B-AF08-1F72D332BEC2}">
      <dsp:nvSpPr>
        <dsp:cNvPr id="0" name=""/>
        <dsp:cNvSpPr/>
      </dsp:nvSpPr>
      <dsp:spPr>
        <a:xfrm>
          <a:off x="5383769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Mobility</a:t>
          </a:r>
          <a:endParaRPr lang="en-US" sz="1800" kern="1200"/>
        </a:p>
      </dsp:txBody>
      <dsp:txXfrm>
        <a:off x="5383769" y="1419853"/>
        <a:ext cx="1439648" cy="575859"/>
      </dsp:txXfrm>
    </dsp:sp>
    <dsp:sp modelId="{3AF0093F-A080-4400-BEC4-E2A87CA2A4A3}">
      <dsp:nvSpPr>
        <dsp:cNvPr id="0" name=""/>
        <dsp:cNvSpPr/>
      </dsp:nvSpPr>
      <dsp:spPr>
        <a:xfrm>
          <a:off x="7471259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F414C-2D0B-4207-8461-EFB15B53828C}">
      <dsp:nvSpPr>
        <dsp:cNvPr id="0" name=""/>
        <dsp:cNvSpPr/>
      </dsp:nvSpPr>
      <dsp:spPr>
        <a:xfrm>
          <a:off x="7075356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Infection</a:t>
          </a:r>
          <a:endParaRPr lang="en-US" sz="1800" kern="1200"/>
        </a:p>
      </dsp:txBody>
      <dsp:txXfrm>
        <a:off x="7075356" y="1419853"/>
        <a:ext cx="1439648" cy="575859"/>
      </dsp:txXfrm>
    </dsp:sp>
    <dsp:sp modelId="{9BD90002-B63A-4075-90C7-120953FA9534}">
      <dsp:nvSpPr>
        <dsp:cNvPr id="0" name=""/>
        <dsp:cNvSpPr/>
      </dsp:nvSpPr>
      <dsp:spPr>
        <a:xfrm>
          <a:off x="9162846" y="510931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D14C4E-D6B0-4E13-9170-66110622F422}">
      <dsp:nvSpPr>
        <dsp:cNvPr id="0" name=""/>
        <dsp:cNvSpPr/>
      </dsp:nvSpPr>
      <dsp:spPr>
        <a:xfrm>
          <a:off x="8766943" y="1419853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More pressure injuries</a:t>
          </a:r>
          <a:endParaRPr lang="en-US" sz="1800" kern="1200"/>
        </a:p>
      </dsp:txBody>
      <dsp:txXfrm>
        <a:off x="8766943" y="1419853"/>
        <a:ext cx="1439648" cy="575859"/>
      </dsp:txXfrm>
    </dsp:sp>
    <dsp:sp modelId="{E251D712-44B6-4F84-B899-B9C9572738A0}">
      <dsp:nvSpPr>
        <dsp:cNvPr id="0" name=""/>
        <dsp:cNvSpPr/>
      </dsp:nvSpPr>
      <dsp:spPr>
        <a:xfrm>
          <a:off x="4088085" y="2355625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64DB8-86B0-40FD-9BEC-B4E8BA012135}">
      <dsp:nvSpPr>
        <dsp:cNvPr id="0" name=""/>
        <dsp:cNvSpPr/>
      </dsp:nvSpPr>
      <dsp:spPr>
        <a:xfrm>
          <a:off x="3692182" y="3264547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Hospital admission</a:t>
          </a:r>
          <a:endParaRPr lang="en-US" sz="1800" kern="1200"/>
        </a:p>
      </dsp:txBody>
      <dsp:txXfrm>
        <a:off x="3692182" y="3264547"/>
        <a:ext cx="1439648" cy="575859"/>
      </dsp:txXfrm>
    </dsp:sp>
    <dsp:sp modelId="{F34FB5CD-07C5-41FB-A27D-30E5184FF2ED}">
      <dsp:nvSpPr>
        <dsp:cNvPr id="0" name=""/>
        <dsp:cNvSpPr/>
      </dsp:nvSpPr>
      <dsp:spPr>
        <a:xfrm>
          <a:off x="5779672" y="2355625"/>
          <a:ext cx="647841" cy="6478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103697-7DE6-4E26-9BE7-8FF455AB9001}">
      <dsp:nvSpPr>
        <dsp:cNvPr id="0" name=""/>
        <dsp:cNvSpPr/>
      </dsp:nvSpPr>
      <dsp:spPr>
        <a:xfrm>
          <a:off x="5383769" y="3264547"/>
          <a:ext cx="1439648" cy="575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Death</a:t>
          </a:r>
          <a:endParaRPr lang="en-US" sz="1800" kern="1200"/>
        </a:p>
      </dsp:txBody>
      <dsp:txXfrm>
        <a:off x="5383769" y="3264547"/>
        <a:ext cx="1439648" cy="575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40DC1-F5F8-AC46-A605-AE95EEAE725D}">
      <dsp:nvSpPr>
        <dsp:cNvPr id="0" name=""/>
        <dsp:cNvSpPr/>
      </dsp:nvSpPr>
      <dsp:spPr>
        <a:xfrm>
          <a:off x="2836" y="239422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Age</a:t>
          </a:r>
          <a:endParaRPr lang="en-US" sz="2700" kern="1200"/>
        </a:p>
      </dsp:txBody>
      <dsp:txXfrm>
        <a:off x="2836" y="239422"/>
        <a:ext cx="2250509" cy="1350305"/>
      </dsp:txXfrm>
    </dsp:sp>
    <dsp:sp modelId="{69400013-A423-FC4C-A08A-8955C36AD774}">
      <dsp:nvSpPr>
        <dsp:cNvPr id="0" name=""/>
        <dsp:cNvSpPr/>
      </dsp:nvSpPr>
      <dsp:spPr>
        <a:xfrm>
          <a:off x="2478397" y="239422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Wet/Dry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 Skin</a:t>
          </a:r>
          <a:endParaRPr lang="en-US" sz="2700" kern="1200"/>
        </a:p>
      </dsp:txBody>
      <dsp:txXfrm>
        <a:off x="2478397" y="239422"/>
        <a:ext cx="2250509" cy="1350305"/>
      </dsp:txXfrm>
    </dsp:sp>
    <dsp:sp modelId="{F2EE9210-052C-D347-87A9-334F67EDC97F}">
      <dsp:nvSpPr>
        <dsp:cNvPr id="0" name=""/>
        <dsp:cNvSpPr/>
      </dsp:nvSpPr>
      <dsp:spPr>
        <a:xfrm>
          <a:off x="4953957" y="239422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Recent hospital D/C</a:t>
          </a:r>
        </a:p>
      </dsp:txBody>
      <dsp:txXfrm>
        <a:off x="4953957" y="239422"/>
        <a:ext cx="2250509" cy="1350305"/>
      </dsp:txXfrm>
    </dsp:sp>
    <dsp:sp modelId="{88CB46AD-9BD1-724C-BA78-74633007664D}">
      <dsp:nvSpPr>
        <dsp:cNvPr id="0" name=""/>
        <dsp:cNvSpPr/>
      </dsp:nvSpPr>
      <dsp:spPr>
        <a:xfrm>
          <a:off x="7429517" y="239422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Deteriorating Health</a:t>
          </a:r>
        </a:p>
      </dsp:txBody>
      <dsp:txXfrm>
        <a:off x="7429517" y="239422"/>
        <a:ext cx="2250509" cy="1350305"/>
      </dsp:txXfrm>
    </dsp:sp>
    <dsp:sp modelId="{E34AA820-3C5C-9D4A-8C99-7D8DD3F6102D}">
      <dsp:nvSpPr>
        <dsp:cNvPr id="0" name=""/>
        <dsp:cNvSpPr/>
      </dsp:nvSpPr>
      <dsp:spPr>
        <a:xfrm>
          <a:off x="2836" y="1814779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Under/ Overweight</a:t>
          </a:r>
          <a:endParaRPr lang="en-US" sz="2700" kern="1200"/>
        </a:p>
      </dsp:txBody>
      <dsp:txXfrm>
        <a:off x="2836" y="1814779"/>
        <a:ext cx="2250509" cy="1350305"/>
      </dsp:txXfrm>
    </dsp:sp>
    <dsp:sp modelId="{CA9A90DD-EC91-0045-A9ED-397BF6BCD600}">
      <dsp:nvSpPr>
        <dsp:cNvPr id="0" name=""/>
        <dsp:cNvSpPr/>
      </dsp:nvSpPr>
      <dsp:spPr>
        <a:xfrm>
          <a:off x="2478397" y="1814779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Mobility</a:t>
          </a:r>
          <a:endParaRPr lang="en-US" sz="2700" kern="1200"/>
        </a:p>
      </dsp:txBody>
      <dsp:txXfrm>
        <a:off x="2478397" y="1814779"/>
        <a:ext cx="2250509" cy="1350305"/>
      </dsp:txXfrm>
    </dsp:sp>
    <dsp:sp modelId="{845480A2-AD02-6D4E-AB70-CB3FACDED936}">
      <dsp:nvSpPr>
        <dsp:cNvPr id="0" name=""/>
        <dsp:cNvSpPr/>
      </dsp:nvSpPr>
      <dsp:spPr>
        <a:xfrm>
          <a:off x="4953957" y="1814779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Sensation: central vs periphery</a:t>
          </a:r>
          <a:endParaRPr lang="en-US" sz="2700" kern="1200"/>
        </a:p>
      </dsp:txBody>
      <dsp:txXfrm>
        <a:off x="4953957" y="1814779"/>
        <a:ext cx="2250509" cy="1350305"/>
      </dsp:txXfrm>
    </dsp:sp>
    <dsp:sp modelId="{8B8F643A-2E69-CD4E-BED0-A70256AC69C8}">
      <dsp:nvSpPr>
        <dsp:cNvPr id="0" name=""/>
        <dsp:cNvSpPr/>
      </dsp:nvSpPr>
      <dsp:spPr>
        <a:xfrm>
          <a:off x="7429517" y="1814779"/>
          <a:ext cx="2250509" cy="13503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Nutrition</a:t>
          </a:r>
          <a:endParaRPr lang="en-US" sz="2700" kern="1200"/>
        </a:p>
      </dsp:txBody>
      <dsp:txXfrm>
        <a:off x="7429517" y="1814779"/>
        <a:ext cx="2250509" cy="13503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E255C-95EF-46B1-A246-F0984C4E8D09}">
      <dsp:nvSpPr>
        <dsp:cNvPr id="0" name=""/>
        <dsp:cNvSpPr/>
      </dsp:nvSpPr>
      <dsp:spPr>
        <a:xfrm>
          <a:off x="0" y="109514"/>
          <a:ext cx="6253721" cy="15701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b="1" kern="1200"/>
            <a:t>3 hour Rule </a:t>
          </a:r>
          <a:r>
            <a:rPr lang="en-AU" sz="2200" kern="1200"/>
            <a:t>: </a:t>
          </a:r>
          <a:r>
            <a:rPr lang="en-US" sz="2200" kern="1200"/>
            <a:t>Residents should not sit for more than </a:t>
          </a:r>
          <a:r>
            <a:rPr lang="en-US" sz="2200" b="1" kern="1200"/>
            <a:t>3 hours</a:t>
          </a:r>
          <a:r>
            <a:rPr lang="en-US" sz="2200" kern="1200"/>
            <a:t> at a time without a full "pressure relief" break (returning to bed or a standing transfer)</a:t>
          </a:r>
        </a:p>
      </dsp:txBody>
      <dsp:txXfrm>
        <a:off x="76648" y="186162"/>
        <a:ext cx="6100425" cy="1416844"/>
      </dsp:txXfrm>
    </dsp:sp>
    <dsp:sp modelId="{241BEEAE-F9DE-42D8-95A3-35E2D6169336}">
      <dsp:nvSpPr>
        <dsp:cNvPr id="0" name=""/>
        <dsp:cNvSpPr/>
      </dsp:nvSpPr>
      <dsp:spPr>
        <a:xfrm>
          <a:off x="0" y="1743014"/>
          <a:ext cx="6253721" cy="157014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The “1- hour Micro-Shift":</a:t>
          </a:r>
          <a:r>
            <a:rPr lang="en-US" sz="2200" kern="1200"/>
            <a:t> Every hour, staff should assist the resident to tilt the chair back further or adjust their position slightly to shift where the weight is concentrated.</a:t>
          </a:r>
        </a:p>
      </dsp:txBody>
      <dsp:txXfrm>
        <a:off x="76648" y="1819662"/>
        <a:ext cx="6100425" cy="1416844"/>
      </dsp:txXfrm>
    </dsp:sp>
    <dsp:sp modelId="{67876DDF-2F46-4BFA-ABBB-4E1EB33C791C}">
      <dsp:nvSpPr>
        <dsp:cNvPr id="0" name=""/>
        <dsp:cNvSpPr/>
      </dsp:nvSpPr>
      <dsp:spPr>
        <a:xfrm>
          <a:off x="0" y="3376515"/>
          <a:ext cx="6253721" cy="157014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Use </a:t>
          </a:r>
          <a:r>
            <a:rPr lang="en-US" sz="2200" b="1" kern="1200" dirty="0"/>
            <a:t>Heel Protectors</a:t>
          </a:r>
          <a:r>
            <a:rPr lang="en-US" sz="2200" kern="1200" dirty="0"/>
            <a:t> </a:t>
          </a:r>
          <a:r>
            <a:rPr lang="en-US" sz="2200" b="1" kern="1200" dirty="0"/>
            <a:t>IF</a:t>
          </a:r>
          <a:r>
            <a:rPr lang="en-US" sz="2200" kern="1200" dirty="0"/>
            <a:t> heels are in contact to the surface of chair.</a:t>
          </a:r>
        </a:p>
      </dsp:txBody>
      <dsp:txXfrm>
        <a:off x="76648" y="3453163"/>
        <a:ext cx="6100425" cy="1416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A1330-F18C-4876-BD4F-54D16362D6D9}" type="datetimeFigureOut">
              <a:rPr lang="en-AU" smtClean="0"/>
              <a:t>28/05/2026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ECE7C-FFC2-4854-B44D-34EAB0425F9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8711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9110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Air mattress: photo in the slide</a:t>
            </a:r>
          </a:p>
          <a:p>
            <a:endParaRPr lang="en-AU"/>
          </a:p>
          <a:p>
            <a:r>
              <a:rPr lang="en-AU"/>
              <a:t>Other Interventions: Bed cradle, </a:t>
            </a:r>
            <a:r>
              <a:rPr lang="en-AU" err="1"/>
              <a:t>Dermasaver</a:t>
            </a:r>
            <a:r>
              <a:rPr lang="en-AU"/>
              <a:t> heel elevator, Z-flex foam boot, Pillow, Dressings</a:t>
            </a:r>
          </a:p>
          <a:p>
            <a:endParaRPr lang="en-AU"/>
          </a:p>
          <a:p>
            <a:r>
              <a:rPr lang="en-AU"/>
              <a:t>Moisture and Skin barrier: </a:t>
            </a:r>
            <a:r>
              <a:rPr lang="en-AU" err="1"/>
              <a:t>Molicare</a:t>
            </a:r>
            <a:r>
              <a:rPr lang="en-AU"/>
              <a:t> Barrier cream, </a:t>
            </a:r>
            <a:r>
              <a:rPr lang="en-AU" err="1"/>
              <a:t>Sudocrem</a:t>
            </a:r>
            <a:r>
              <a:rPr lang="en-AU"/>
              <a:t>, Continence pads</a:t>
            </a:r>
          </a:p>
          <a:p>
            <a:endParaRPr lang="en-AU"/>
          </a:p>
          <a:p>
            <a:r>
              <a:rPr lang="en-AU"/>
              <a:t>Medical Devices: Urinary catheter, Nasal spec/prong for oxygen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ECE7C-FFC2-4854-B44D-34EAB0425F93}" type="slidenum">
              <a:rPr lang="en-AU" smtClean="0"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7709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6404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1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36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2904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B0562981-9F3E-469E-A742-E155B84AFE4B}"/>
              </a:ext>
            </a:extLst>
          </p:cNvPr>
          <p:cNvSpPr txBox="1"/>
          <p:nvPr userDrawn="1"/>
        </p:nvSpPr>
        <p:spPr>
          <a:xfrm>
            <a:off x="0" y="5173505"/>
            <a:ext cx="12192000" cy="1684495"/>
          </a:xfrm>
          <a:prstGeom prst="rect">
            <a:avLst/>
          </a:prstGeom>
          <a:solidFill>
            <a:srgbClr val="009182"/>
          </a:solidFill>
        </p:spPr>
        <p:txBody>
          <a:bodyPr wrap="square" rtlCol="0">
            <a:spAutoFit/>
          </a:bodyPr>
          <a:lstStyle/>
          <a:p>
            <a:endParaRPr lang="en-AU"/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DAC7A557-3745-44BE-A6CD-1999EE3A82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876" y="5173505"/>
            <a:ext cx="1882245" cy="10703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1A806A-BF09-4043-BAD5-7A38BD2227D3}"/>
              </a:ext>
            </a:extLst>
          </p:cNvPr>
          <p:cNvSpPr txBox="1"/>
          <p:nvPr userDrawn="1"/>
        </p:nvSpPr>
        <p:spPr>
          <a:xfrm>
            <a:off x="3300412" y="6243898"/>
            <a:ext cx="5591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D7D7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SUPPORT | RESIDENTIAL | THERAPY &amp; WELLNESS </a:t>
            </a:r>
            <a:endParaRPr lang="en-AU" sz="1200">
              <a:solidFill>
                <a:srgbClr val="D7D7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1F24FB1-8C9D-4A15-9E77-A86096C1FC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7"/>
          <a:stretch/>
        </p:blipFill>
        <p:spPr>
          <a:xfrm>
            <a:off x="9847245" y="-1"/>
            <a:ext cx="2242177" cy="273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350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94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a81UITUV0AY?feature=oembed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F5AA08-66DB-482D-A353-CA635FB79E46}"/>
              </a:ext>
            </a:extLst>
          </p:cNvPr>
          <p:cNvSpPr txBox="1"/>
          <p:nvPr/>
        </p:nvSpPr>
        <p:spPr>
          <a:xfrm>
            <a:off x="1252808" y="2598003"/>
            <a:ext cx="968638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>
                <a:solidFill>
                  <a:srgbClr val="05504B"/>
                </a:solidFill>
                <a:latin typeface="Arial"/>
                <a:cs typeface="Arial"/>
              </a:rPr>
              <a:t>Pressure Injury Training - Carers</a:t>
            </a:r>
            <a:endParaRPr lang="en-AU" sz="480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17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44F296-C453-E75B-AF2C-FBE6D99B26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" r="196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022338-0AE3-7D59-818F-ED8F6767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4364468" cy="859993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Session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A1EE7C3-3CBE-B49A-9335-5E54DA8F5F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531610" y="1464816"/>
            <a:ext cx="4657341" cy="47121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3600"/>
              <a:t>PI Identification and Reporting</a:t>
            </a:r>
            <a:endParaRPr lang="en-AU" sz="3600"/>
          </a:p>
          <a:p>
            <a:pPr>
              <a:lnSpc>
                <a:spcPct val="150000"/>
              </a:lnSpc>
            </a:pPr>
            <a:r>
              <a:rPr lang="en-US" sz="3600"/>
              <a:t>PI Care and Prevention</a:t>
            </a:r>
            <a:endParaRPr lang="en-AU" sz="3600"/>
          </a:p>
          <a:p>
            <a:pPr>
              <a:lnSpc>
                <a:spcPct val="150000"/>
              </a:lnSpc>
            </a:pPr>
            <a:r>
              <a:rPr lang="en-US" sz="3600"/>
              <a:t>Resident Engagement</a:t>
            </a:r>
            <a:endParaRPr lang="en-AU" sz="3600"/>
          </a:p>
          <a:p>
            <a:pPr>
              <a:lnSpc>
                <a:spcPct val="150000"/>
              </a:lnSpc>
            </a:pPr>
            <a:r>
              <a:rPr lang="en-US" sz="3600"/>
              <a:t>PI Management Tools</a:t>
            </a:r>
            <a:endParaRPr lang="en-AU" sz="3600"/>
          </a:p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endParaRPr kumimoji="0" lang="en-US" altLang="en-US" sz="20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69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F8155-5CB3-71AE-3DB1-59B69A641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137" y="289712"/>
            <a:ext cx="8628181" cy="954628"/>
          </a:xfrm>
        </p:spPr>
        <p:txBody>
          <a:bodyPr>
            <a:normAutofit fontScale="90000"/>
          </a:bodyPr>
          <a:lstStyle/>
          <a:p>
            <a:r>
              <a:rPr lang="en-AU" dirty="0"/>
              <a:t>   </a:t>
            </a:r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 Injury Impact on Residents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3AE6085-92BE-506B-34E7-A2657F50E0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315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82B0B4-607A-FB5A-8A89-52271B705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" b="522"/>
          <a:stretch/>
        </p:blipFill>
        <p:spPr>
          <a:xfrm>
            <a:off x="6645781" y="10"/>
            <a:ext cx="554621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FD1F56-4456-DCC7-5DDF-50258E63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53" y="235483"/>
            <a:ext cx="6026578" cy="103649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Identification and Reporting</a:t>
            </a:r>
            <a:endParaRPr lang="en-AU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C1C57-6ECE-7A55-31B9-EDA1207F0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52" y="1464768"/>
            <a:ext cx="6026579" cy="529495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IAD and PI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Risk Factors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Pressure Injury Stages</a:t>
            </a:r>
            <a:endParaRPr lang="en-US" sz="2400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Friction and Shear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Blanching Test</a:t>
            </a:r>
            <a:endParaRPr lang="en-US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dirty="0"/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Compromised Dressings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AEDFC7F-DA49-1EB0-EFCD-32E1B7C8D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444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9959"/>
            <a:ext cx="12192000" cy="1167897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1146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                  </a:t>
            </a: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Injury    VS     IAD</a:t>
            </a:r>
            <a:endParaRPr lang="en-US" sz="2933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304800" y="1441312"/>
          <a:ext cx="11582400" cy="493776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1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1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 Injury (PI)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5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IAD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4B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Cause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Pressure, shear, friction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Urine/stool moisture &amp; irritants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 bony prominences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Perineal, perianal, inner thighs, buttocks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Wound edges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Distinct, well-defined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Diffuse, irregular edges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Depth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 be deep (staged I–IV)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Superficial (epidermis only)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Appearance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Dark/purple discolouration or open wound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Erythema, redness, skin may be pink/red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Necrosis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 be present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present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Shape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Defined, often round/oval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Irregular, patchy distribution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Location on buttocks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Sacrum / coccyx area (bony)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C2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Diffuse across buttock skin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B1871-0928-1E86-6D2C-3658450C2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69BB-ABB4-2F50-D5D4-F587A5992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386312"/>
            <a:ext cx="9751015" cy="89110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Factors of PI Development</a:t>
            </a:r>
            <a:endParaRPr lang="en-AU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FBDEFCB-6E4B-F182-8487-EFABCD91D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28558FC-08FE-70E7-4DF4-2CAFD5C95F50}"/>
              </a:ext>
            </a:extLst>
          </p:cNvPr>
          <p:cNvGraphicFramePr/>
          <p:nvPr/>
        </p:nvGraphicFramePr>
        <p:xfrm>
          <a:off x="981191" y="2100681"/>
          <a:ext cx="9682864" cy="3404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7817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66D57-D464-4211-E507-B39894CAB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62FD-9D96-D0BE-6672-D882D287E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30" y="336844"/>
            <a:ext cx="5638014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Stages of Pressure Injury</a:t>
            </a:r>
            <a:endParaRPr lang="en-AU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C2FC5-E30E-38D1-4654-C0F426DFD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490" y="1835052"/>
            <a:ext cx="5930245" cy="4351338"/>
          </a:xfrm>
        </p:spPr>
        <p:txBody>
          <a:bodyPr/>
          <a:lstStyle/>
          <a:p>
            <a:r>
              <a:rPr lang="en-AU"/>
              <a:t>Stage 1</a:t>
            </a:r>
          </a:p>
          <a:p>
            <a:r>
              <a:rPr lang="en-AU"/>
              <a:t>Stage 2</a:t>
            </a:r>
          </a:p>
          <a:p>
            <a:r>
              <a:rPr lang="en-AU"/>
              <a:t>Stage 3</a:t>
            </a:r>
          </a:p>
          <a:p>
            <a:r>
              <a:rPr lang="en-AU"/>
              <a:t>Stage 4</a:t>
            </a:r>
          </a:p>
          <a:p>
            <a:r>
              <a:rPr lang="en-AU"/>
              <a:t>Unstageable</a:t>
            </a:r>
          </a:p>
          <a:p>
            <a:r>
              <a:rPr lang="en-AU"/>
              <a:t>Suspected Deep Tissue Injury (SDTI)</a:t>
            </a:r>
          </a:p>
          <a:p>
            <a:endParaRPr lang="en-AU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DF7EED2-93CD-CF06-81E1-0636C4FF6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25EB29-7485-67DC-6176-1324BA968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" b="785"/>
          <a:stretch/>
        </p:blipFill>
        <p:spPr>
          <a:xfrm>
            <a:off x="6966408" y="0"/>
            <a:ext cx="5225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7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77308-94C8-7502-4BAE-94FEF2741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4657EB-D416-0450-0878-A1978EB83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652" y="1304628"/>
            <a:ext cx="7668695" cy="42487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249536-437A-3E10-2B98-7567AA1FF4A8}"/>
              </a:ext>
            </a:extLst>
          </p:cNvPr>
          <p:cNvSpPr txBox="1"/>
          <p:nvPr/>
        </p:nvSpPr>
        <p:spPr>
          <a:xfrm>
            <a:off x="402709" y="176570"/>
            <a:ext cx="11050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1 Pressure Injury – Tissue Structure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C7EA2E5-8C6E-EBB1-3712-EFDFE2866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</p:spTree>
    <p:extLst>
      <p:ext uri="{BB962C8B-B14F-4D97-AF65-F5344CB8AC3E}">
        <p14:creationId xmlns:p14="http://schemas.microsoft.com/office/powerpoint/2010/main" val="3170794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67321-3924-3798-08A6-87BF33CEB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6DDCD9-1E08-DF21-22F4-99CD0FBEE484}"/>
              </a:ext>
            </a:extLst>
          </p:cNvPr>
          <p:cNvSpPr txBox="1"/>
          <p:nvPr/>
        </p:nvSpPr>
        <p:spPr>
          <a:xfrm>
            <a:off x="582761" y="1215747"/>
            <a:ext cx="10925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Intact skin with non-blanchable redness of a </a:t>
            </a:r>
            <a:r>
              <a:rPr lang="en-US" sz="2000" dirty="0" err="1"/>
              <a:t>localised</a:t>
            </a:r>
            <a:r>
              <a:rPr lang="en-US" sz="2000" dirty="0"/>
              <a:t> area usually over a bony prominence.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Darkly pigmented skin may not have visible blanching, the </a:t>
            </a:r>
            <a:r>
              <a:rPr lang="en-US" sz="2000" dirty="0" err="1"/>
              <a:t>colour</a:t>
            </a:r>
            <a:r>
              <a:rPr lang="en-US" sz="2000" dirty="0"/>
              <a:t> may differ from the surrounding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area may be painful, firm, soft, itchy, warmer or cooler than adjacent skin. </a:t>
            </a:r>
            <a:endParaRPr lang="en-AU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02CF17-2052-253B-B706-762AC1903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277" y="2755413"/>
            <a:ext cx="6129619" cy="33393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0644E6-BA3F-7662-0137-9B3F6FBB2A09}"/>
              </a:ext>
            </a:extLst>
          </p:cNvPr>
          <p:cNvSpPr txBox="1"/>
          <p:nvPr/>
        </p:nvSpPr>
        <p:spPr>
          <a:xfrm>
            <a:off x="358217" y="230079"/>
            <a:ext cx="10925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1 Pressure Injury - Description</a:t>
            </a:r>
          </a:p>
        </p:txBody>
      </p:sp>
    </p:spTree>
    <p:extLst>
      <p:ext uri="{BB962C8B-B14F-4D97-AF65-F5344CB8AC3E}">
        <p14:creationId xmlns:p14="http://schemas.microsoft.com/office/powerpoint/2010/main" val="2956714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76229B-3F0F-38BB-066A-176CB9A76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68" y="1342734"/>
            <a:ext cx="7802064" cy="41725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319F07-AD80-FF09-F86B-90DA7850ACDA}"/>
              </a:ext>
            </a:extLst>
          </p:cNvPr>
          <p:cNvSpPr txBox="1"/>
          <p:nvPr/>
        </p:nvSpPr>
        <p:spPr>
          <a:xfrm>
            <a:off x="358218" y="260888"/>
            <a:ext cx="10492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1 Pressure Injury - Example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9DA6E3D-2A5E-5C99-6D16-67513A1E6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</p:spTree>
    <p:extLst>
      <p:ext uri="{BB962C8B-B14F-4D97-AF65-F5344CB8AC3E}">
        <p14:creationId xmlns:p14="http://schemas.microsoft.com/office/powerpoint/2010/main" val="1956075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63A58-4465-37C3-A67E-4600B01BD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126" y="1571100"/>
            <a:ext cx="8049748" cy="4277322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A42205F-5B7C-43F2-F8EA-6A1EBB6C2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90503-D20B-9B6C-D87C-B7718E813E40}"/>
              </a:ext>
            </a:extLst>
          </p:cNvPr>
          <p:cNvSpPr txBox="1"/>
          <p:nvPr/>
        </p:nvSpPr>
        <p:spPr>
          <a:xfrm>
            <a:off x="412136" y="299119"/>
            <a:ext cx="11050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2 Pressure Injury – Tissue Structure</a:t>
            </a:r>
          </a:p>
        </p:txBody>
      </p:sp>
    </p:spTree>
    <p:extLst>
      <p:ext uri="{BB962C8B-B14F-4D97-AF65-F5344CB8AC3E}">
        <p14:creationId xmlns:p14="http://schemas.microsoft.com/office/powerpoint/2010/main" val="1974356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A3DA3-1D67-C645-E01A-519E6A66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5DBF719-0C18-DA2A-47A5-2FD8E8D10CD7}"/>
              </a:ext>
            </a:extLst>
          </p:cNvPr>
          <p:cNvSpPr txBox="1"/>
          <p:nvPr/>
        </p:nvSpPr>
        <p:spPr>
          <a:xfrm>
            <a:off x="724163" y="1115170"/>
            <a:ext cx="93167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Partial thickness skin loss presents as either: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 shallow open ulcer with a red/pink wound bed, without slough.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As an intact or ruptured clear fluid filled blister.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Ulcer is superficial without bruising. </a:t>
            </a:r>
            <a:endParaRPr lang="en-AU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7F148-9CAC-2479-87C1-D6272570D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031" y="2599650"/>
            <a:ext cx="7325930" cy="3733765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D534041-7E50-3CCD-4EB4-44654D5A6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575F41-E6E4-F6A9-E2B7-435EB22D5E72}"/>
              </a:ext>
            </a:extLst>
          </p:cNvPr>
          <p:cNvSpPr txBox="1"/>
          <p:nvPr/>
        </p:nvSpPr>
        <p:spPr>
          <a:xfrm>
            <a:off x="311083" y="132216"/>
            <a:ext cx="10925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2 Pressure Injury - Description</a:t>
            </a:r>
          </a:p>
        </p:txBody>
      </p:sp>
    </p:spTree>
    <p:extLst>
      <p:ext uri="{BB962C8B-B14F-4D97-AF65-F5344CB8AC3E}">
        <p14:creationId xmlns:p14="http://schemas.microsoft.com/office/powerpoint/2010/main" val="100710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281297-F0F3-7756-67E2-22F198136E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26"/>
          <a:stretch>
            <a:fillRect/>
          </a:stretch>
        </p:blipFill>
        <p:spPr>
          <a:xfrm>
            <a:off x="1492182" y="1442302"/>
            <a:ext cx="9207635" cy="4481516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065FB9C-007E-667F-45C8-218A6C87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732ABC-F7C8-2BF5-18AB-48FA65D284A4}"/>
              </a:ext>
            </a:extLst>
          </p:cNvPr>
          <p:cNvSpPr txBox="1"/>
          <p:nvPr/>
        </p:nvSpPr>
        <p:spPr>
          <a:xfrm>
            <a:off x="430989" y="164741"/>
            <a:ext cx="11050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3 Pressure Injury – Tissue Structure</a:t>
            </a:r>
          </a:p>
        </p:txBody>
      </p:sp>
    </p:spTree>
    <p:extLst>
      <p:ext uri="{BB962C8B-B14F-4D97-AF65-F5344CB8AC3E}">
        <p14:creationId xmlns:p14="http://schemas.microsoft.com/office/powerpoint/2010/main" val="577798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9DD58-CFDC-ACCA-AAE9-B18FF0D4F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AF7C29-4A9D-61DE-2C51-5588716D448B}"/>
              </a:ext>
            </a:extLst>
          </p:cNvPr>
          <p:cNvSpPr txBox="1"/>
          <p:nvPr/>
        </p:nvSpPr>
        <p:spPr>
          <a:xfrm>
            <a:off x="1333570" y="985465"/>
            <a:ext cx="93167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Full thickness skin loss.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Subcutaneous fat may be visible, but bone, tendon and muscle are not exposed.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Slough may be present but does not obscure the depth of the ulcer.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May include undermining and tunnelling.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Stage 3 PI can be shallow e.g. nose, ears, ankles. </a:t>
            </a:r>
            <a:endParaRPr lang="en-AU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AF14E3-C1C3-4225-C095-EE6CE6141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803" y="2727450"/>
            <a:ext cx="6710252" cy="3642708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6D98404-EDE4-28C9-63B7-B9EFD3ADD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601A43-6F52-F02F-EDD8-4EEA90A24969}"/>
              </a:ext>
            </a:extLst>
          </p:cNvPr>
          <p:cNvSpPr txBox="1"/>
          <p:nvPr/>
        </p:nvSpPr>
        <p:spPr>
          <a:xfrm>
            <a:off x="311083" y="132216"/>
            <a:ext cx="10925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3 Pressure Injury - Description</a:t>
            </a:r>
          </a:p>
        </p:txBody>
      </p:sp>
    </p:spTree>
    <p:extLst>
      <p:ext uri="{BB962C8B-B14F-4D97-AF65-F5344CB8AC3E}">
        <p14:creationId xmlns:p14="http://schemas.microsoft.com/office/powerpoint/2010/main" val="910384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FBD5FE-CA9B-1CF9-0660-F5FFCE0868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78"/>
          <a:stretch>
            <a:fillRect/>
          </a:stretch>
        </p:blipFill>
        <p:spPr>
          <a:xfrm>
            <a:off x="1086615" y="1533625"/>
            <a:ext cx="9352031" cy="4482236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E2F4523-5164-CD55-9DF7-11B0ED751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F0287D-C510-4123-F97F-799EDA2815C2}"/>
              </a:ext>
            </a:extLst>
          </p:cNvPr>
          <p:cNvSpPr txBox="1"/>
          <p:nvPr/>
        </p:nvSpPr>
        <p:spPr>
          <a:xfrm>
            <a:off x="412136" y="146931"/>
            <a:ext cx="11050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4 Pressure Injury – Tissue Structure</a:t>
            </a:r>
          </a:p>
        </p:txBody>
      </p:sp>
    </p:spTree>
    <p:extLst>
      <p:ext uri="{BB962C8B-B14F-4D97-AF65-F5344CB8AC3E}">
        <p14:creationId xmlns:p14="http://schemas.microsoft.com/office/powerpoint/2010/main" val="569802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030A4-AF1D-F378-C268-92280F8E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056D2C-6C0F-B769-D26D-804D54E2A77C}"/>
              </a:ext>
            </a:extLst>
          </p:cNvPr>
          <p:cNvSpPr txBox="1"/>
          <p:nvPr/>
        </p:nvSpPr>
        <p:spPr>
          <a:xfrm>
            <a:off x="461913" y="1102191"/>
            <a:ext cx="101879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Full thickness tissue loss with exposed bone, tendon (directly palpable or visible).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Slough or eschar may be present on some parts of the wound bed.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Often include undermining and tunnelling.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Can extend into the muscle and/or supporting structures (e.g. fascia, tendon or joint capsule). </a:t>
            </a:r>
            <a:endParaRPr lang="en-AU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8829DB-64D0-15F9-38B7-4FB0463FC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363" y="2791931"/>
            <a:ext cx="6791106" cy="3688996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22BDC98-8AFE-4578-C996-04F8AFCDE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AF9DAF-4F85-4F93-0C35-C99CF55AC056}"/>
              </a:ext>
            </a:extLst>
          </p:cNvPr>
          <p:cNvSpPr txBox="1"/>
          <p:nvPr/>
        </p:nvSpPr>
        <p:spPr>
          <a:xfrm>
            <a:off x="311083" y="132216"/>
            <a:ext cx="10925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4 Pressure Injury - Description</a:t>
            </a:r>
          </a:p>
        </p:txBody>
      </p:sp>
    </p:spTree>
    <p:extLst>
      <p:ext uri="{BB962C8B-B14F-4D97-AF65-F5344CB8AC3E}">
        <p14:creationId xmlns:p14="http://schemas.microsoft.com/office/powerpoint/2010/main" val="3142765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B4AC0-F64E-2C04-BA02-826E74124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1C0ABD-28A8-FFE7-6C88-8FADAABE0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836" y="1539903"/>
            <a:ext cx="7716327" cy="4143953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ACCCC07-E97C-95AD-9B1C-BED94F075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01BA0-3485-B305-4CA1-65DF36706A75}"/>
              </a:ext>
            </a:extLst>
          </p:cNvPr>
          <p:cNvSpPr txBox="1"/>
          <p:nvPr/>
        </p:nvSpPr>
        <p:spPr>
          <a:xfrm>
            <a:off x="358218" y="260888"/>
            <a:ext cx="115761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Unstageable Pressure Injury - Example</a:t>
            </a:r>
          </a:p>
        </p:txBody>
      </p:sp>
    </p:spTree>
    <p:extLst>
      <p:ext uri="{BB962C8B-B14F-4D97-AF65-F5344CB8AC3E}">
        <p14:creationId xmlns:p14="http://schemas.microsoft.com/office/powerpoint/2010/main" val="2816458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D54B-5E99-FA0B-1EE1-95A9BFB0A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66A23D-215D-08B2-EC51-658FFEDDE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188" y="1628476"/>
            <a:ext cx="7376234" cy="3996974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AF6552C-9544-EFA2-BBBC-053EC2792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27" y="6480927"/>
            <a:ext cx="2978257" cy="37707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AI(Gemini) generated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A9CF82-915A-DCBA-1B66-36D3423A3928}"/>
              </a:ext>
            </a:extLst>
          </p:cNvPr>
          <p:cNvSpPr txBox="1"/>
          <p:nvPr/>
        </p:nvSpPr>
        <p:spPr>
          <a:xfrm>
            <a:off x="358218" y="260888"/>
            <a:ext cx="10492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>
                <a:solidFill>
                  <a:srgbClr val="05504B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Stage Suspected Deep Tissue - Example</a:t>
            </a:r>
          </a:p>
        </p:txBody>
      </p:sp>
    </p:spTree>
    <p:extLst>
      <p:ext uri="{BB962C8B-B14F-4D97-AF65-F5344CB8AC3E}">
        <p14:creationId xmlns:p14="http://schemas.microsoft.com/office/powerpoint/2010/main" val="2973876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63E04-43F7-889F-6944-A8075EC2E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62B53-B4B2-503F-B817-CAEA12135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386312"/>
            <a:ext cx="9751015" cy="61292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Friction</a:t>
            </a:r>
            <a:endParaRPr lang="en-AU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B42B9D1-F3B1-2F62-2A01-8C826C86B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8F928-BE3E-E621-10D8-CFC2A25BB167}"/>
              </a:ext>
            </a:extLst>
          </p:cNvPr>
          <p:cNvSpPr txBox="1">
            <a:spLocks/>
          </p:cNvSpPr>
          <p:nvPr/>
        </p:nvSpPr>
        <p:spPr>
          <a:xfrm>
            <a:off x="693665" y="1090248"/>
            <a:ext cx="5600580" cy="55767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/>
              <a:t>Definition:</a:t>
            </a:r>
            <a:r>
              <a:rPr lang="en-US" sz="2200"/>
              <a:t> The resistance that occurs when skin rubs against another surface (like bed sheets or a chair).</a:t>
            </a:r>
          </a:p>
          <a:p>
            <a:endParaRPr lang="en-US" sz="2200"/>
          </a:p>
          <a:p>
            <a:r>
              <a:rPr lang="en-US" sz="2200" b="1"/>
              <a:t>Mechanism</a:t>
            </a:r>
            <a:r>
              <a:rPr lang="en-US" sz="2200"/>
              <a:t>: It acts on the top layer of the skin (epidermis). </a:t>
            </a:r>
          </a:p>
          <a:p>
            <a:endParaRPr lang="en-US" sz="2200"/>
          </a:p>
          <a:p>
            <a:r>
              <a:rPr lang="en-US" sz="2200" b="1"/>
              <a:t>The Result:</a:t>
            </a:r>
            <a:r>
              <a:rPr lang="en-US" sz="2200"/>
              <a:t> It creates a "sheet burn" or "strawberry" appearance. It strips away the protective top layer, making the skin more vulnerable to moisture and infection.</a:t>
            </a:r>
          </a:p>
          <a:p>
            <a:endParaRPr lang="en-US" sz="2200"/>
          </a:p>
          <a:p>
            <a:r>
              <a:rPr lang="en-US" sz="2200" b="1"/>
              <a:t>Common Cause:</a:t>
            </a:r>
            <a:r>
              <a:rPr lang="en-US" sz="2200"/>
              <a:t> Dragging a resident up in bed rather than using a slide sheet or hoist.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6E04A8-06E4-3CC3-2B0C-40B60D2FC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83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FCE29-5065-8DD0-D479-B6938F0B9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10DD2-6953-C5A2-64CE-D35D6E47D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0868" y="290989"/>
            <a:ext cx="6276513" cy="815605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Shear – The “Deep Force”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212ACC1-D3C9-9B5C-B0AB-F71DCC221B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80868" y="1333369"/>
            <a:ext cx="6432965" cy="5147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400" b="1"/>
              <a:t>Definition:</a:t>
            </a:r>
            <a:r>
              <a:rPr lang="en-US" sz="2400"/>
              <a:t> A gravity-led force that occurs when the skin stays stuck to a surface while the underlying bone and muscle slide in the opposite direction.</a:t>
            </a:r>
          </a:p>
          <a:p>
            <a:r>
              <a:rPr lang="en-US" sz="2400" b="1"/>
              <a:t>Mechanism</a:t>
            </a:r>
            <a:r>
              <a:rPr lang="en-US" sz="2400"/>
              <a:t>: It acts on the </a:t>
            </a:r>
            <a:r>
              <a:rPr lang="en-US" sz="2400" b="1"/>
              <a:t>deep tissues</a:t>
            </a:r>
            <a:r>
              <a:rPr lang="en-US" sz="2400"/>
              <a:t> and blood vessels.</a:t>
            </a:r>
          </a:p>
          <a:p>
            <a:r>
              <a:rPr lang="en-US" sz="2400" b="1"/>
              <a:t>The Result:</a:t>
            </a:r>
            <a:r>
              <a:rPr lang="en-US" sz="2400"/>
              <a:t> It stretches, kinks, and tears the tiny blood vessels (capillaries) underneath the skin. This cuts off oxygen to the tissue, leading to deep "unstageable" injuries or "Deep Tissue Pressure Injuries" (DTPI).</a:t>
            </a:r>
          </a:p>
          <a:p>
            <a:r>
              <a:rPr lang="en-US" sz="2400" b="1"/>
              <a:t>Common Cause: </a:t>
            </a:r>
            <a:r>
              <a:rPr lang="en-US" sz="2400"/>
              <a:t>Sliding down in bed when the head of the bed is elevated too high (&gt; 30 degree)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</a:pP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F84EB4-D155-A739-A74E-1362C8E17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152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89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0068-E6E5-93C9-78EA-A3D3B3268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B0C7F-B5BA-78F0-91D1-677E9181E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Online Media 3" title="Pressure Injury Education: Chapter 2 Cause">
            <a:hlinkClick r:id="" action="ppaction://media"/>
            <a:extLst>
              <a:ext uri="{FF2B5EF4-FFF2-40B4-BE49-F238E27FC236}">
                <a16:creationId xmlns:a16="http://schemas.microsoft.com/office/drawing/2014/main" id="{98968736-A44E-C7A4-0D16-5784CE05B6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0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9176"/>
          </a:xfrm>
        </p:spPr>
        <p:txBody>
          <a:bodyPr/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30-Degree Tilt Rule</a:t>
            </a:r>
          </a:p>
        </p:txBody>
      </p:sp>
      <p:sp>
        <p:nvSpPr>
          <p:cNvPr id="12" name="RememberBox"/>
          <p:cNvSpPr txBox="1"/>
          <p:nvPr/>
        </p:nvSpPr>
        <p:spPr>
          <a:xfrm>
            <a:off x="1188383" y="5289471"/>
            <a:ext cx="10255757" cy="874658"/>
          </a:xfrm>
          <a:prstGeom prst="rect">
            <a:avLst/>
          </a:prstGeom>
          <a:solidFill>
            <a:srgbClr val="05504B"/>
          </a:solidFill>
          <a:ln>
            <a:noFill/>
          </a:ln>
        </p:spPr>
        <p:txBody>
          <a:bodyPr lIns="152400" tIns="91440" rIns="152400" bIns="91440" anchor="ctr">
            <a:normAutofit/>
          </a:bodyPr>
          <a:lstStyle/>
          <a:p>
            <a:r>
              <a:rPr lang="en-AU" b="1" dirty="0">
                <a:solidFill>
                  <a:srgbClr val="FFFFFF"/>
                </a:solidFill>
                <a:latin typeface="Arial" pitchFamily="34" charset="0"/>
              </a:rPr>
              <a:t>⚠ A 30° tilt looks smaller than you expect — use a pillow as a wedge to check your angle</a:t>
            </a:r>
          </a:p>
        </p:txBody>
      </p:sp>
      <p:sp>
        <p:nvSpPr>
          <p:cNvPr id="13" name="Box90Label"/>
          <p:cNvSpPr txBox="1"/>
          <p:nvPr/>
        </p:nvSpPr>
        <p:spPr>
          <a:xfrm>
            <a:off x="919854" y="2150474"/>
            <a:ext cx="4601497" cy="874658"/>
          </a:xfrm>
          <a:prstGeom prst="rect">
            <a:avLst/>
          </a:prstGeom>
          <a:solidFill>
            <a:srgbClr val="F2DEDE"/>
          </a:solidFill>
          <a:ln>
            <a:solidFill>
              <a:srgbClr val="C0392B"/>
            </a:solidFill>
          </a:ln>
        </p:spPr>
        <p:txBody>
          <a:bodyPr lIns="152400" tIns="91440" rIns="152400" bIns="91440" anchor="ctr">
            <a:normAutofit/>
          </a:bodyPr>
          <a:lstStyle/>
          <a:p>
            <a:pPr algn="ctr"/>
            <a:r>
              <a:rPr lang="en-AU" sz="2000" b="1" dirty="0">
                <a:solidFill>
                  <a:srgbClr val="C0392B"/>
                </a:solidFill>
                <a:latin typeface="Arial" pitchFamily="34" charset="0"/>
              </a:rPr>
              <a:t>❌  90° Side-lying</a:t>
            </a:r>
          </a:p>
        </p:txBody>
      </p:sp>
      <p:sp>
        <p:nvSpPr>
          <p:cNvPr id="14" name="Box90Detail"/>
          <p:cNvSpPr txBox="1"/>
          <p:nvPr/>
        </p:nvSpPr>
        <p:spPr>
          <a:xfrm>
            <a:off x="5886795" y="2147489"/>
            <a:ext cx="4601498" cy="874658"/>
          </a:xfrm>
          <a:prstGeom prst="rect">
            <a:avLst/>
          </a:prstGeom>
          <a:solidFill>
            <a:srgbClr val="FFFFFF"/>
          </a:solidFill>
          <a:ln>
            <a:solidFill>
              <a:srgbClr val="CCCCCC"/>
            </a:solidFill>
          </a:ln>
        </p:spPr>
        <p:txBody>
          <a:bodyPr lIns="152400" tIns="91440" rIns="152400" bIns="91440" anchor="ctr">
            <a:normAutofit/>
          </a:bodyPr>
          <a:lstStyle/>
          <a:p>
            <a:pPr algn="ctr"/>
            <a:r>
              <a:rPr lang="en-AU" sz="2000" b="1" dirty="0">
                <a:solidFill>
                  <a:srgbClr val="333333"/>
                </a:solidFill>
                <a:latin typeface="Arial" pitchFamily="34" charset="0"/>
              </a:rPr>
              <a:t>Full weight on greater trochanter. High pressure, high injury risk.</a:t>
            </a:r>
          </a:p>
        </p:txBody>
      </p:sp>
      <p:sp>
        <p:nvSpPr>
          <p:cNvPr id="15" name="Box30Label"/>
          <p:cNvSpPr txBox="1"/>
          <p:nvPr/>
        </p:nvSpPr>
        <p:spPr>
          <a:xfrm>
            <a:off x="919854" y="3486584"/>
            <a:ext cx="4601496" cy="874659"/>
          </a:xfrm>
          <a:prstGeom prst="rect">
            <a:avLst/>
          </a:prstGeom>
          <a:solidFill>
            <a:srgbClr val="D5F0EB"/>
          </a:solidFill>
          <a:ln>
            <a:solidFill>
              <a:srgbClr val="05504B"/>
            </a:solidFill>
          </a:ln>
        </p:spPr>
        <p:txBody>
          <a:bodyPr lIns="152400" tIns="91440" rIns="152400" bIns="91440" anchor="ctr">
            <a:normAutofit/>
          </a:bodyPr>
          <a:lstStyle/>
          <a:p>
            <a:pPr algn="ctr"/>
            <a:r>
              <a:rPr lang="en-AU" sz="2000" b="1">
                <a:solidFill>
                  <a:srgbClr val="05504B"/>
                </a:solidFill>
                <a:latin typeface="Arial" pitchFamily="34" charset="0"/>
              </a:rPr>
              <a:t>✅  30° Tilt</a:t>
            </a:r>
          </a:p>
        </p:txBody>
      </p:sp>
      <p:sp>
        <p:nvSpPr>
          <p:cNvPr id="16" name="Box30Detail"/>
          <p:cNvSpPr txBox="1"/>
          <p:nvPr/>
        </p:nvSpPr>
        <p:spPr>
          <a:xfrm>
            <a:off x="5886797" y="3486584"/>
            <a:ext cx="4601496" cy="839176"/>
          </a:xfrm>
          <a:prstGeom prst="rect">
            <a:avLst/>
          </a:prstGeom>
          <a:solidFill>
            <a:srgbClr val="FFFFFF"/>
          </a:solidFill>
          <a:ln>
            <a:solidFill>
              <a:srgbClr val="CCCCCC"/>
            </a:solidFill>
          </a:ln>
        </p:spPr>
        <p:txBody>
          <a:bodyPr lIns="152400" tIns="91440" rIns="152400" bIns="91440" anchor="ctr">
            <a:normAutofit fontScale="92500"/>
          </a:bodyPr>
          <a:lstStyle/>
          <a:p>
            <a:pPr algn="ctr"/>
            <a:r>
              <a:rPr lang="en-AU" sz="2000" b="1" dirty="0">
                <a:solidFill>
                  <a:srgbClr val="333333"/>
                </a:solidFill>
                <a:latin typeface="Arial" pitchFamily="34" charset="0"/>
              </a:rPr>
              <a:t>Weight spread across buttock and back. Pressure significantly reduced.</a:t>
            </a:r>
          </a:p>
        </p:txBody>
      </p:sp>
    </p:spTree>
    <p:extLst>
      <p:ext uri="{BB962C8B-B14F-4D97-AF65-F5344CB8AC3E}">
        <p14:creationId xmlns:p14="http://schemas.microsoft.com/office/powerpoint/2010/main" val="2957407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28426-3CBE-1DF5-351E-00D5C853D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37AE0-D145-3A94-C00E-AE962F615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05" y="386312"/>
            <a:ext cx="5898595" cy="612929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Blanching Test</a:t>
            </a:r>
            <a:endParaRPr lang="en-AU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98C45F0-6AFC-12DA-A913-75A815946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1A6EB-4CFD-F774-D886-349A97C57E0A}"/>
              </a:ext>
            </a:extLst>
          </p:cNvPr>
          <p:cNvSpPr txBox="1">
            <a:spLocks/>
          </p:cNvSpPr>
          <p:nvPr/>
        </p:nvSpPr>
        <p:spPr>
          <a:xfrm>
            <a:off x="693664" y="1090248"/>
            <a:ext cx="5320637" cy="538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en-US" altLang="en-US" sz="2400" b="1"/>
              <a:t>Identify</a:t>
            </a:r>
            <a:r>
              <a:rPr lang="en-US" altLang="en-US" sz="2400"/>
              <a:t> a reddened area on a bony prominence (e.g., heel, sacrum).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endParaRPr lang="en-US" altLang="en-US" sz="2400"/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endParaRPr lang="en-US" altLang="en-US" sz="2400"/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en-US" altLang="en-US" sz="2400" b="1"/>
              <a:t>Apply Firm Pressure</a:t>
            </a:r>
            <a:r>
              <a:rPr lang="en-US" altLang="en-US" sz="2400"/>
              <a:t> with a clean finger for </a:t>
            </a:r>
            <a:r>
              <a:rPr lang="en-US" altLang="en-US" sz="2400" b="1"/>
              <a:t>3 seconds</a:t>
            </a:r>
            <a:r>
              <a:rPr lang="en-US" altLang="en-US" sz="2400"/>
              <a:t>.</a:t>
            </a:r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endParaRPr lang="en-US" altLang="en-US" sz="2400"/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endParaRPr lang="en-US" altLang="en-US" sz="2400"/>
          </a:p>
          <a:p>
            <a:pPr marR="0" lvl="0" fontAlgn="base">
              <a:spcAft>
                <a:spcPct val="0"/>
              </a:spcAft>
              <a:buClrTx/>
              <a:buSzTx/>
              <a:tabLst/>
            </a:pPr>
            <a:r>
              <a:rPr lang="en-US" altLang="en-US" sz="2400" b="1"/>
              <a:t>Release and Observe</a:t>
            </a:r>
            <a:r>
              <a:rPr lang="en-US" altLang="en-US" sz="2400"/>
              <a:t> the skin's reaction immediately.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6909AA-8365-9341-278C-2C2AFFBB0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128" y="58128"/>
            <a:ext cx="5253873" cy="67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685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7143B-BF78-CC5C-08C5-AFE10C1FE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D0C11-85EA-DBED-8F64-673E65DF9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0868" y="290989"/>
            <a:ext cx="6276513" cy="815605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Compromised Dressings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E309AF9-0742-8F12-5691-C90AF7E12F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80868" y="1333369"/>
            <a:ext cx="6432965" cy="5147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400" b="1"/>
              <a:t>Entry point for infection</a:t>
            </a:r>
          </a:p>
          <a:p>
            <a:endParaRPr lang="en-US" sz="2400" b="1"/>
          </a:p>
          <a:p>
            <a:r>
              <a:rPr lang="en-US" sz="2400" b="1"/>
              <a:t>Loss of Moisture balance</a:t>
            </a:r>
          </a:p>
          <a:p>
            <a:endParaRPr lang="en-US" sz="2400" b="1"/>
          </a:p>
          <a:p>
            <a:r>
              <a:rPr lang="en-US" sz="2400" b="1"/>
              <a:t>Maceration</a:t>
            </a:r>
          </a:p>
          <a:p>
            <a:endParaRPr lang="en-US" sz="2400" b="1"/>
          </a:p>
          <a:p>
            <a:r>
              <a:rPr lang="en-US" sz="2400" b="1"/>
              <a:t>Biofilm Reformation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</a:pP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67AEBD-8709-1E62-782E-E89CBC3D3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868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36765-DF40-4336-A61A-CD9F2EA4F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680A2B-9046-B23C-2632-F10EF6D40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4" r="9984"/>
          <a:stretch/>
        </p:blipFill>
        <p:spPr>
          <a:xfrm>
            <a:off x="1" y="10"/>
            <a:ext cx="501588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774588-3860-0AF9-39CF-B2D96BD3E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0868" y="290989"/>
            <a:ext cx="6276513" cy="815605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/>
                <a:cs typeface="Arial"/>
              </a:rPr>
              <a:t>PI Care and Prevention </a:t>
            </a:r>
            <a:br>
              <a:rPr lang="en-AU" sz="4000" dirty="0">
                <a:solidFill>
                  <a:srgbClr val="05504B"/>
                </a:solidFill>
                <a:latin typeface="Arial"/>
                <a:cs typeface="Arial"/>
              </a:rPr>
            </a:br>
            <a:r>
              <a:rPr lang="en-AU" sz="4000" dirty="0">
                <a:solidFill>
                  <a:srgbClr val="05504B"/>
                </a:solidFill>
                <a:latin typeface="Arial"/>
                <a:cs typeface="Arial"/>
              </a:rPr>
              <a:t>(1/2)</a:t>
            </a:r>
            <a:endParaRPr lang="en-AU" sz="40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5D97510-93F7-A809-3502-20FA48404F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02641" y="1870364"/>
            <a:ext cx="6432965" cy="51677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en-US" sz="3200" dirty="0">
                <a:latin typeface="Arial"/>
                <a:cs typeface="Arial"/>
              </a:rPr>
              <a:t>Air Mattress and pump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Arial"/>
                <a:cs typeface="Arial"/>
              </a:rPr>
              <a:t>Other Interventions</a:t>
            </a:r>
          </a:p>
          <a:p>
            <a:pPr>
              <a:lnSpc>
                <a:spcPct val="150000"/>
              </a:lnSpc>
            </a:pPr>
            <a:r>
              <a:rPr lang="en-US" altLang="en-US" sz="3200" dirty="0">
                <a:latin typeface="Arial"/>
                <a:cs typeface="Arial"/>
              </a:rPr>
              <a:t>Moisture and skin barrier </a:t>
            </a:r>
          </a:p>
          <a:p>
            <a:pPr>
              <a:lnSpc>
                <a:spcPct val="150000"/>
              </a:lnSpc>
            </a:pPr>
            <a:r>
              <a:rPr lang="en-US" altLang="en-US" sz="3200" dirty="0">
                <a:latin typeface="Arial"/>
                <a:cs typeface="Arial"/>
              </a:rPr>
              <a:t>Medical devices</a:t>
            </a:r>
            <a:endParaRPr lang="en-US" sz="3200" dirty="0"/>
          </a:p>
          <a:p>
            <a:pPr>
              <a:lnSpc>
                <a:spcPct val="150000"/>
              </a:lnSpc>
            </a:pPr>
            <a:r>
              <a:rPr lang="en-US" altLang="en-US" sz="3200" dirty="0" err="1">
                <a:latin typeface="Arial"/>
                <a:cs typeface="Arial"/>
              </a:rPr>
              <a:t>Individualised</a:t>
            </a:r>
            <a:r>
              <a:rPr lang="en-US" altLang="en-US" sz="3200" dirty="0">
                <a:latin typeface="Arial"/>
                <a:cs typeface="Arial"/>
              </a:rPr>
              <a:t> Reposition plan</a:t>
            </a:r>
          </a:p>
          <a:p>
            <a:pPr>
              <a:lnSpc>
                <a:spcPct val="150000"/>
              </a:lnSpc>
            </a:pPr>
            <a:endParaRPr lang="en-US" alt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6709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3B85D-AD5A-A4B5-FEB4-422820DC3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49" y="286383"/>
            <a:ext cx="6130009" cy="964054"/>
          </a:xfrm>
        </p:spPr>
        <p:txBody>
          <a:bodyPr>
            <a:normAutofit/>
          </a:bodyPr>
          <a:lstStyle/>
          <a:p>
            <a:r>
              <a:rPr lang="en-AU" sz="3600" dirty="0">
                <a:solidFill>
                  <a:srgbClr val="05504B"/>
                </a:solidFill>
                <a:latin typeface="Arial"/>
                <a:cs typeface="Arial"/>
              </a:rPr>
              <a:t>Air Mattress and Pump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09D583-F4AF-B36E-4C69-B77E47ADB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3195" y="1250437"/>
            <a:ext cx="8093476" cy="547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12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A95A4-A0DD-EECB-D132-BA620C49B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32" y="355699"/>
            <a:ext cx="10515600" cy="803799"/>
          </a:xfrm>
        </p:spPr>
        <p:txBody>
          <a:bodyPr/>
          <a:lstStyle/>
          <a:p>
            <a:r>
              <a:rPr lang="en-AU" sz="3600" dirty="0">
                <a:solidFill>
                  <a:srgbClr val="05504B"/>
                </a:solidFill>
                <a:latin typeface="Arial"/>
                <a:cs typeface="Arial"/>
              </a:rPr>
              <a:t>Sheepskin over air mattress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052041-8E29-D626-8D35-8F8421651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1228" y="1825625"/>
            <a:ext cx="869618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326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1CD79-1954-6C27-FDFA-A52E103F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Pressure Injury Interventions/Preventions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B103EB-D759-C2EA-642E-B1578A297F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6580" y="2343230"/>
            <a:ext cx="3121759" cy="35739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9844E5-7802-155A-38C2-EF1EA6048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43230"/>
            <a:ext cx="3478241" cy="35739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21A4AC-6D9D-7B46-F01B-35B3A62819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1900" y="2343230"/>
            <a:ext cx="3777936" cy="357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08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04AA1-F1F7-506A-BA45-72673A34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Skin Barriers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3DE886-25F0-65FF-5931-87923E9469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3857" y="2483426"/>
            <a:ext cx="2893960" cy="2666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6749A6-3BBF-5890-7956-FD74D62F0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387" y="1838479"/>
            <a:ext cx="3994630" cy="39559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9427D4-8ABA-649C-FC2B-41EF7887E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19" y="1982553"/>
            <a:ext cx="3090627" cy="342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47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5557-6AB6-17B4-E4A2-D27B253BA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60" y="475106"/>
            <a:ext cx="4827181" cy="846987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Supplements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96B7E6-9F6B-B661-9F7D-63C57C075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725" y="1547452"/>
            <a:ext cx="3849151" cy="23507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AE4825-22E3-E764-13C4-5B23192C4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053" y="766128"/>
            <a:ext cx="3080914" cy="26628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ADAD09-F12F-CE6E-917E-1F581F788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496" y="3644897"/>
            <a:ext cx="3408630" cy="273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45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63019-71F6-4B11-2427-7E09E989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Medical Device Associated Pressure Injury (MDRPI)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32D294-4228-E060-2913-D61DA512F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520" y="2213811"/>
            <a:ext cx="3868699" cy="36414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3C7A83-F37A-5E3E-3C9F-16E4A88C3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656" y="2446992"/>
            <a:ext cx="3231799" cy="3408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000AE6-656F-D3DE-6651-1FF567D5B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892" y="2213810"/>
            <a:ext cx="3361908" cy="36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53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18DB2-6AD7-35FE-3E48-D1BB54222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AF95CF-B47E-18A9-47E4-9BE6FA7E2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" r="3977"/>
          <a:stretch/>
        </p:blipFill>
        <p:spPr>
          <a:xfrm>
            <a:off x="1" y="10"/>
            <a:ext cx="501588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39E178-3188-47CE-ED7D-29C2DF443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0868" y="290989"/>
            <a:ext cx="6276513" cy="815605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/>
                <a:cs typeface="Arial"/>
              </a:rPr>
              <a:t>PI Care and Prevention </a:t>
            </a:r>
            <a:br>
              <a:rPr lang="en-AU" sz="4000" dirty="0">
                <a:solidFill>
                  <a:srgbClr val="05504B"/>
                </a:solidFill>
                <a:latin typeface="Arial"/>
                <a:cs typeface="Arial"/>
              </a:rPr>
            </a:br>
            <a:r>
              <a:rPr lang="en-AU" sz="4000" dirty="0">
                <a:solidFill>
                  <a:srgbClr val="05504B"/>
                </a:solidFill>
                <a:latin typeface="Arial"/>
                <a:cs typeface="Arial"/>
              </a:rPr>
              <a:t>(2/2)</a:t>
            </a:r>
            <a:endParaRPr lang="en-AU" sz="40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2EFC595-5576-8061-EF44-A74A2221E2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80868" y="1103851"/>
            <a:ext cx="6432965" cy="55237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en-US" sz="30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altLang="en-US" sz="3000" dirty="0" err="1">
                <a:latin typeface="Arial"/>
                <a:cs typeface="Arial"/>
              </a:rPr>
              <a:t>Indivisualised</a:t>
            </a:r>
            <a:r>
              <a:rPr lang="en-US" altLang="en-US" sz="3000" dirty="0">
                <a:latin typeface="Arial"/>
                <a:cs typeface="Arial"/>
              </a:rPr>
              <a:t> Reposition Plan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altLang="en-US" sz="3000" dirty="0">
                <a:latin typeface="Arial"/>
                <a:cs typeface="Arial"/>
              </a:rPr>
              <a:t>Sitting in a Chair </a:t>
            </a:r>
          </a:p>
          <a:p>
            <a:pPr>
              <a:lnSpc>
                <a:spcPct val="150000"/>
              </a:lnSpc>
            </a:pPr>
            <a:r>
              <a:rPr lang="en-US" altLang="en-US" sz="3000" dirty="0">
                <a:latin typeface="Arial"/>
                <a:cs typeface="Arial"/>
              </a:rPr>
              <a:t>PI Champions</a:t>
            </a:r>
          </a:p>
          <a:p>
            <a:pPr>
              <a:lnSpc>
                <a:spcPct val="150000"/>
              </a:lnSpc>
            </a:pPr>
            <a:endParaRPr lang="en-US" alt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56912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C4793-BE7B-65BD-76E8-C4C57DCD1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F3E92-C62B-662A-8006-67405E3B0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60" y="186016"/>
            <a:ext cx="6486427" cy="973482"/>
          </a:xfrm>
        </p:spPr>
        <p:txBody>
          <a:bodyPr>
            <a:normAutofit/>
          </a:bodyPr>
          <a:lstStyle/>
          <a:p>
            <a:r>
              <a:rPr lang="en-AU" sz="3600" dirty="0" err="1">
                <a:solidFill>
                  <a:srgbClr val="05504B"/>
                </a:solidFill>
                <a:latin typeface="Arial"/>
                <a:cs typeface="Arial"/>
              </a:rPr>
              <a:t>Indivisualised</a:t>
            </a:r>
            <a:r>
              <a:rPr lang="en-AU" sz="3600" dirty="0">
                <a:solidFill>
                  <a:srgbClr val="05504B"/>
                </a:solidFill>
                <a:latin typeface="Arial"/>
                <a:cs typeface="Arial"/>
              </a:rPr>
              <a:t> Reposition Plan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6B3963E-E54E-56B2-C397-0718343D5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60" y="1027523"/>
            <a:ext cx="6570482" cy="514944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During The Day (0700-2100)  </a:t>
            </a:r>
          </a:p>
          <a:p>
            <a:pPr marL="0"/>
            <a:endParaRPr lang="en-US" sz="2400" dirty="0"/>
          </a:p>
          <a:p>
            <a:pPr marL="0"/>
            <a:r>
              <a:rPr lang="en-US" sz="2400" dirty="0"/>
              <a:t>Up to 3 hours lying on healthy sides  on air mattress</a:t>
            </a:r>
          </a:p>
          <a:p>
            <a:pPr marL="0"/>
            <a:endParaRPr lang="en-US" sz="2400" dirty="0"/>
          </a:p>
          <a:p>
            <a:pPr marL="0"/>
            <a:r>
              <a:rPr lang="en-US" sz="2400" dirty="0"/>
              <a:t>Limit to 2 hours on active pressure sites, unless advised to avoid completely by WNC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During the night (2100-0700)</a:t>
            </a:r>
          </a:p>
          <a:p>
            <a:pPr marL="0" indent="0">
              <a:buNone/>
            </a:pPr>
            <a:endParaRPr lang="en-US" sz="2400" b="1" dirty="0"/>
          </a:p>
          <a:p>
            <a:pPr marL="0"/>
            <a:r>
              <a:rPr lang="en-US" sz="2400" dirty="0"/>
              <a:t> Up to 4 hours unless specific regime prescribed by WNC/RNs</a:t>
            </a:r>
          </a:p>
          <a:p>
            <a:pPr marL="0"/>
            <a:endParaRPr lang="en-US" sz="2400" dirty="0"/>
          </a:p>
          <a:p>
            <a:pPr marL="0"/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D336B5-5B5D-4532-6D96-12EDA936B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r="9825"/>
          <a:stretch/>
        </p:blipFill>
        <p:spPr>
          <a:xfrm>
            <a:off x="7176118" y="10"/>
            <a:ext cx="5015882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691CCC-AF0C-231F-95C1-1C5C55463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812" y="869321"/>
            <a:ext cx="2276475" cy="14192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76E920-357E-0EBF-550A-E4B7BD55C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5" y="4144483"/>
            <a:ext cx="1276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427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1CE5F-BE03-CA57-36D5-E941CE6E3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CA8CCB-3095-74DA-CC5C-990F65E15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58" y="491146"/>
            <a:ext cx="11179484" cy="606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017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34D06-E015-CED8-204D-6B635341C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0B9A-91EF-FF4C-95A2-0241C8B1E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60" y="186016"/>
            <a:ext cx="6486427" cy="973482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Sitting in a Chair with PI Risk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C42CCCE-E415-26BC-C580-7F38B80991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5249" y="1159498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AF94DFE-7BE0-272C-9A16-7E0F1FFD7D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" r="108"/>
          <a:stretch/>
        </p:blipFill>
        <p:spPr>
          <a:xfrm>
            <a:off x="6736934" y="0"/>
            <a:ext cx="5455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423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46DAB-F51F-F495-1BBE-383BDE409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A0E07A-4DC4-9910-233C-2F4AAD5B3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" r="5578"/>
          <a:stretch/>
        </p:blipFill>
        <p:spPr>
          <a:xfrm>
            <a:off x="6645781" y="10"/>
            <a:ext cx="554621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9FBC73-90FB-46E5-673D-C0BC26D4C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52" y="235483"/>
            <a:ext cx="5883737" cy="11405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Resident Engagement</a:t>
            </a:r>
            <a:endParaRPr lang="en-AU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3C791-16F0-29C9-ABEF-6CCD0C7FB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52" y="1376039"/>
            <a:ext cx="6026579" cy="504707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Communication with residents and NOKs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PI care needs</a:t>
            </a:r>
            <a:endParaRPr lang="en-US" sz="2400" b="1" dirty="0"/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PI risks and causes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Risk of declining care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Self management</a:t>
            </a:r>
            <a:endParaRPr lang="en-US" sz="3600" dirty="0"/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400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5EFB91-AE15-3A27-58B1-5155F35F6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8103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3FF55-98F2-94AF-4A83-0E9EBC566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269C9-CE70-8062-D815-2A098A66B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7462511" cy="815605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Handover Whiteboards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136869C-4E62-18BC-ACC8-016DFD0C74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309" y="1093672"/>
            <a:ext cx="10261711" cy="53825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Displays residents with Active PIs or at risk of PI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Provides clear, shift-to-shift visual prompt for consistent care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Updated by carers as soon as possible after each reposition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Carers move the magnets to reflect completed care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All care staff share responsibility for keeping it current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Keep three positions on board at all times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Refer to Checklist at shift handover discussion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Nurse in charge oversees accuracy each shift</a:t>
            </a:r>
          </a:p>
          <a:p>
            <a:pPr>
              <a:lnSpc>
                <a:spcPct val="150000"/>
              </a:lnSpc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7061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B1D461-63C9-39E4-49BF-71376BD07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" y="1604962"/>
            <a:ext cx="11515725" cy="36480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0B244F7-E8C3-C2B7-D79B-5BDB383A9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7462511" cy="815605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Handover Whiteboards - Layout </a:t>
            </a:r>
          </a:p>
        </p:txBody>
      </p:sp>
    </p:spTree>
    <p:extLst>
      <p:ext uri="{BB962C8B-B14F-4D97-AF65-F5344CB8AC3E}">
        <p14:creationId xmlns:p14="http://schemas.microsoft.com/office/powerpoint/2010/main" val="19693750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13E2E-6BFF-1D89-09F8-449679F4B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DD35-F6AE-DE1C-8844-8F6FE1FE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6276513" cy="815605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Repositioning Magnets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BE02B-A99E-1C89-6189-DE3564871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r="179"/>
          <a:stretch/>
        </p:blipFill>
        <p:spPr>
          <a:xfrm>
            <a:off x="6744929" y="924232"/>
            <a:ext cx="4572000" cy="5506065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2BE734AF-0289-A49F-B216-EB12FEEECE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310" y="1093672"/>
            <a:ext cx="6448620" cy="53825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Show last 3 positions</a:t>
            </a: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 panose="020B0604020202020204" pitchFamily="34" charset="0"/>
              </a:rPr>
              <a:t>Mark if the resident declined repositioning </a:t>
            </a:r>
          </a:p>
          <a:p>
            <a:pPr>
              <a:lnSpc>
                <a:spcPct val="150000"/>
              </a:lnSpc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Use Chair magnet if resident spending extended time in </a:t>
            </a:r>
            <a:r>
              <a:rPr lang="en-US" altLang="en-US" sz="3600" dirty="0">
                <a:latin typeface="Arial" panose="020B0604020202020204" pitchFamily="34" charset="0"/>
              </a:rPr>
              <a:t>chair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4499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89B0F-B5B9-5BC0-398E-696D54559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1B1288-ED7E-2BE0-EEC7-1E39D02BB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6" r="12564"/>
          <a:stretch>
            <a:fillRect/>
          </a:stretch>
        </p:blipFill>
        <p:spPr>
          <a:xfrm>
            <a:off x="1" y="10"/>
            <a:ext cx="631202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F6C63F-4E70-E509-D6EE-64EDDD6B4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023" y="290989"/>
            <a:ext cx="5445358" cy="815605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Visual Indicators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0E4B606-8946-B2D3-A343-5C232AC292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00800" y="1333369"/>
            <a:ext cx="5513033" cy="5147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000" dirty="0" err="1"/>
              <a:t>Colour</a:t>
            </a:r>
            <a:r>
              <a:rPr lang="en-US" sz="2000" dirty="0"/>
              <a:t> coded tag displayed at resident’s room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Viewed when donning gloves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Provides visual cue of pressure injury status/risk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Reinforces information shown on the whiteboard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Supports prompt, consistent repositioning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All care staff escalate if tag does not match handover whiteboard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Nurse responsible for ensuring correct tag is in place</a:t>
            </a:r>
          </a:p>
        </p:txBody>
      </p:sp>
    </p:spTree>
    <p:extLst>
      <p:ext uri="{BB962C8B-B14F-4D97-AF65-F5344CB8AC3E}">
        <p14:creationId xmlns:p14="http://schemas.microsoft.com/office/powerpoint/2010/main" val="53494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2CBE-9860-07F2-8692-280D45C93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BE83-3E67-25A7-DD36-24F331E7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6276513" cy="815605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Risk Register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693890-B434-ED1C-3A91-50E7D2C35D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309" y="1093671"/>
            <a:ext cx="11242099" cy="54108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Electronic overview of </a:t>
            </a:r>
            <a:r>
              <a:rPr lang="en-US" sz="2000" b="1" dirty="0"/>
              <a:t>all residents </a:t>
            </a:r>
            <a:r>
              <a:rPr lang="en-US" sz="2000" dirty="0"/>
              <a:t>with a PI or identified risk in your area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Assessable via touch screen monitor in nurses station – no login required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Automatically updated from iCare data (incident reports, wound charts, skin assessments)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Refreshes every 2 hours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Provides detailed care information to support daily practice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Includes stage, location, pressure area care, equipment and dressing needs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Used by nurses and carers to guide consistent, </a:t>
            </a:r>
            <a:r>
              <a:rPr lang="en-US" sz="2000" dirty="0" err="1"/>
              <a:t>individualised</a:t>
            </a:r>
            <a:r>
              <a:rPr lang="en-US" sz="2000" dirty="0"/>
              <a:t> care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Nurses responsible to ensure information remains current and accurate</a:t>
            </a:r>
            <a:endParaRPr lang="en-US" altLang="en-US" sz="20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429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BF120C-B696-FA2A-EBC4-2F724F5D6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80" y="0"/>
            <a:ext cx="119732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029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AB1A97A-FA00-E789-EE1B-27CFB8781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4" y="0"/>
            <a:ext cx="117498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644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CFDD7D-D640-4841-A5A9-CABF4BF78D15}"/>
              </a:ext>
            </a:extLst>
          </p:cNvPr>
          <p:cNvSpPr txBox="1"/>
          <p:nvPr/>
        </p:nvSpPr>
        <p:spPr>
          <a:xfrm>
            <a:off x="3683237" y="2427088"/>
            <a:ext cx="3776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AU" sz="480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276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7d16af-f65b-43bd-89f1-5b2a006130a9">
      <Terms xmlns="http://schemas.microsoft.com/office/infopath/2007/PartnerControls"/>
    </lcf76f155ced4ddcb4097134ff3c332f>
    <TaxCatchAll xmlns="4a5f9ae5-c8ce-4a95-a6a5-7393a71cf037" xsi:nil="true"/>
    <Document_x0020_type xmlns="237d16af-f65b-43bd-89f1-5b2a006130a9" xsi:nil="true"/>
    <Organisation xmlns="237d16af-f65b-43bd-89f1-5b2a006130a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49A9FB1A89BC4A8CD720621F2687D7" ma:contentTypeVersion="13" ma:contentTypeDescription="Create a new document." ma:contentTypeScope="" ma:versionID="81763ccdb1d893b28e739ce201e927f1">
  <xsd:schema xmlns:xsd="http://www.w3.org/2001/XMLSchema" xmlns:xs="http://www.w3.org/2001/XMLSchema" xmlns:p="http://schemas.microsoft.com/office/2006/metadata/properties" xmlns:ns2="237d16af-f65b-43bd-89f1-5b2a006130a9" xmlns:ns3="4a5f9ae5-c8ce-4a95-a6a5-7393a71cf037" targetNamespace="http://schemas.microsoft.com/office/2006/metadata/properties" ma:root="true" ma:fieldsID="912951d254e16fbf8ebeced052eb4830" ns2:_="" ns3:_="">
    <xsd:import namespace="237d16af-f65b-43bd-89f1-5b2a006130a9"/>
    <xsd:import namespace="4a5f9ae5-c8ce-4a95-a6a5-7393a71cf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Document_x0020_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Organis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d16af-f65b-43bd-89f1-5b2a006130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Document_x0020_type" ma:index="15" nillable="true" ma:displayName="Document type" ma:list="{485ccf5c-3ed7-4262-8154-1a224ccaba0b}" ma:internalName="Document_x0020_type" ma:showField="DocumentType">
      <xsd:simpleType>
        <xsd:restriction base="dms:Lookup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14fc1ee-ee85-4a7e-98b0-8db30ca095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Organisation" ma:index="20" nillable="true" ma:displayName="Organisation" ma:list="{485ccf5c-3ed7-4262-8154-1a224ccaba0b}" ma:internalName="Organisation" ma:showField="FS2_x0020_Organisation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f9ae5-c8ce-4a95-a6a5-7393a71cf0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0552bd7-f7ed-4928-b753-41ff029eb8c3}" ma:internalName="TaxCatchAll" ma:showField="CatchAllData" ma:web="4a5f9ae5-c8ce-4a95-a6a5-7393a71cf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FD86A3-1358-466A-ABEE-6A1B509D933C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714d5ace-5389-4d8e-bf5b-797869bbbda3"/>
    <ds:schemaRef ds:uri="http://www.w3.org/XML/1998/namespace"/>
    <ds:schemaRef ds:uri="http://purl.org/dc/elements/1.1/"/>
    <ds:schemaRef ds:uri="a6b565c8-0382-4bba-b97a-289cc51116fa"/>
    <ds:schemaRef ds:uri="http://purl.org/dc/terms/"/>
    <ds:schemaRef ds:uri="http://schemas.openxmlformats.org/package/2006/metadata/core-properties"/>
    <ds:schemaRef ds:uri="http://schemas.microsoft.com/sharepoint/v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56BF7E2-9D70-4DB5-8637-FFCE492316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603559-7589-4804-B79E-A13C3904851E}"/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</TotalTime>
  <Words>1388</Words>
  <Application>Microsoft Office PowerPoint</Application>
  <PresentationFormat>Widescreen</PresentationFormat>
  <Paragraphs>229</Paragraphs>
  <Slides>44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office theme</vt:lpstr>
      <vt:lpstr>PowerPoint Presentation</vt:lpstr>
      <vt:lpstr>Today’s Session</vt:lpstr>
      <vt:lpstr>   Pressure Injury Impact on Residents</vt:lpstr>
      <vt:lpstr>Identification and Reporting</vt:lpstr>
      <vt:lpstr>PowerPoint Presentation</vt:lpstr>
      <vt:lpstr>Risk Factors of PI Development</vt:lpstr>
      <vt:lpstr>Different Stages of Pressure Injury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Friction</vt:lpstr>
      <vt:lpstr>Shear – The “Deep Force”</vt:lpstr>
      <vt:lpstr>PowerPoint Presentation</vt:lpstr>
      <vt:lpstr>The 30-Degree Tilt Rule</vt:lpstr>
      <vt:lpstr>Blanching Test</vt:lpstr>
      <vt:lpstr>Compromised Dressings</vt:lpstr>
      <vt:lpstr>PI Care and Prevention  (1/2)</vt:lpstr>
      <vt:lpstr>Air Mattress and Pump</vt:lpstr>
      <vt:lpstr>Sheepskin over air mattress</vt:lpstr>
      <vt:lpstr>Pressure Injury Interventions/Preventions</vt:lpstr>
      <vt:lpstr>Skin Barriers</vt:lpstr>
      <vt:lpstr>Supplements</vt:lpstr>
      <vt:lpstr>Medical Device Associated Pressure Injury (MDRPI)</vt:lpstr>
      <vt:lpstr>PI Care and Prevention  (2/2)</vt:lpstr>
      <vt:lpstr>Indivisualised Reposition Plan</vt:lpstr>
      <vt:lpstr>PowerPoint Presentation</vt:lpstr>
      <vt:lpstr>Sitting in a Chair with PI Risk</vt:lpstr>
      <vt:lpstr>Resident Engagement</vt:lpstr>
      <vt:lpstr>PI Handover Whiteboards </vt:lpstr>
      <vt:lpstr>PI Handover Whiteboards - Layout </vt:lpstr>
      <vt:lpstr>Repositioning Magnets</vt:lpstr>
      <vt:lpstr>PI Visual Indicators</vt:lpstr>
      <vt:lpstr>PI Risk Register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Emma Burke</cp:lastModifiedBy>
  <cp:revision>1</cp:revision>
  <dcterms:created xsi:type="dcterms:W3CDTF">2026-02-17T05:08:20Z</dcterms:created>
  <dcterms:modified xsi:type="dcterms:W3CDTF">2026-05-28T07:32:35Z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0x0101007849A9FB1A89BC4A8CD720621F2687D7</vt:lpwstr>
  </property>
  <property fmtid="{D5CDD505-2E9C-101B-9397-08002B2CF9AE}" pid="3" name="MediaServiceImageTags">
    <vt:lpwstr/>
  </property>
  <property fmtid="{D5CDD505-2E9C-101B-9397-08002B2CF9AE}" pid="4" name="Order">
    <vt:lpwstr>1320200.00000000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