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71" r:id="rId5"/>
    <p:sldId id="599" r:id="rId6"/>
    <p:sldId id="551" r:id="rId7"/>
    <p:sldId id="600" r:id="rId8"/>
    <p:sldId id="591" r:id="rId9"/>
    <p:sldId id="592" r:id="rId10"/>
    <p:sldId id="593" r:id="rId11"/>
    <p:sldId id="601" r:id="rId12"/>
    <p:sldId id="573" r:id="rId13"/>
    <p:sldId id="574" r:id="rId14"/>
    <p:sldId id="575" r:id="rId15"/>
    <p:sldId id="576" r:id="rId16"/>
    <p:sldId id="577" r:id="rId17"/>
    <p:sldId id="578" r:id="rId18"/>
    <p:sldId id="579" r:id="rId19"/>
    <p:sldId id="580" r:id="rId20"/>
    <p:sldId id="581" r:id="rId21"/>
    <p:sldId id="582" r:id="rId22"/>
    <p:sldId id="598" r:id="rId23"/>
    <p:sldId id="564" r:id="rId24"/>
    <p:sldId id="583" r:id="rId25"/>
    <p:sldId id="584" r:id="rId26"/>
    <p:sldId id="585" r:id="rId27"/>
    <p:sldId id="602" r:id="rId28"/>
    <p:sldId id="594" r:id="rId29"/>
    <p:sldId id="595" r:id="rId30"/>
    <p:sldId id="603" r:id="rId31"/>
    <p:sldId id="596" r:id="rId32"/>
    <p:sldId id="604" r:id="rId33"/>
    <p:sldId id="586" r:id="rId34"/>
    <p:sldId id="605" r:id="rId35"/>
    <p:sldId id="587" r:id="rId36"/>
    <p:sldId id="588" r:id="rId37"/>
    <p:sldId id="589" r:id="rId38"/>
    <p:sldId id="590" r:id="rId39"/>
    <p:sldId id="606" r:id="rId40"/>
    <p:sldId id="597" r:id="rId41"/>
    <p:sldId id="545" r:id="rId4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FC1C8FFD-A393-45F4-99B4-C2AF8A923D47}">
          <p14:sldIdLst>
            <p14:sldId id="271"/>
            <p14:sldId id="599"/>
            <p14:sldId id="551"/>
            <p14:sldId id="600"/>
            <p14:sldId id="591"/>
            <p14:sldId id="592"/>
            <p14:sldId id="593"/>
            <p14:sldId id="601"/>
            <p14:sldId id="573"/>
            <p14:sldId id="574"/>
            <p14:sldId id="575"/>
            <p14:sldId id="576"/>
            <p14:sldId id="577"/>
            <p14:sldId id="578"/>
            <p14:sldId id="579"/>
            <p14:sldId id="580"/>
            <p14:sldId id="581"/>
            <p14:sldId id="582"/>
            <p14:sldId id="598"/>
            <p14:sldId id="564"/>
            <p14:sldId id="583"/>
            <p14:sldId id="584"/>
            <p14:sldId id="585"/>
            <p14:sldId id="602"/>
            <p14:sldId id="594"/>
            <p14:sldId id="595"/>
            <p14:sldId id="603"/>
            <p14:sldId id="596"/>
            <p14:sldId id="604"/>
            <p14:sldId id="586"/>
            <p14:sldId id="605"/>
            <p14:sldId id="587"/>
            <p14:sldId id="588"/>
            <p14:sldId id="589"/>
            <p14:sldId id="590"/>
            <p14:sldId id="606"/>
            <p14:sldId id="597"/>
            <p14:sldId id="54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8E6C"/>
    <a:srgbClr val="01A0D2"/>
    <a:srgbClr val="E9E7DE"/>
    <a:srgbClr val="232E3B"/>
    <a:srgbClr val="FF8094"/>
    <a:srgbClr val="00426A"/>
    <a:srgbClr val="00416F"/>
    <a:srgbClr val="F7F5F5"/>
    <a:srgbClr val="EDEAE0"/>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F9D3BF-87DA-9313-60A4-F49436562676}" v="5" dt="2026-07-10T02:37:12.537"/>
    <p1510:client id="{54CCCE03-ADAE-404D-BDD9-C53545A4995B}" v="266" dt="2026-07-10T02:35:36.262"/>
    <p1510:client id="{976A7127-A96D-F845-9BBA-681EEABA178E}" v="1365" dt="2026-07-09T06:41:02.0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rini Vergaki" userId="af32d1f8-b075-4955-a9a1-75e9f33adea9" providerId="ADAL" clId="{EE42F216-BAC6-422A-A93F-752AEDDFA7DD}"/>
    <pc:docChg chg="undo redo custSel addSld delSld modSld sldOrd modSection">
      <pc:chgData name="Eirini Vergaki" userId="af32d1f8-b075-4955-a9a1-75e9f33adea9" providerId="ADAL" clId="{EE42F216-BAC6-422A-A93F-752AEDDFA7DD}" dt="2026-06-29T03:28:38.782" v="10478" actId="207"/>
      <pc:docMkLst>
        <pc:docMk/>
      </pc:docMkLst>
      <pc:sldChg chg="addSp delSp modSp mod">
        <pc:chgData name="Eirini Vergaki" userId="af32d1f8-b075-4955-a9a1-75e9f33adea9" providerId="ADAL" clId="{EE42F216-BAC6-422A-A93F-752AEDDFA7DD}" dt="2026-06-29T03:23:06.598" v="10443"/>
        <pc:sldMkLst>
          <pc:docMk/>
          <pc:sldMk cId="3180772511" sldId="271"/>
        </pc:sldMkLst>
        <pc:spChg chg="mod">
          <ac:chgData name="Eirini Vergaki" userId="af32d1f8-b075-4955-a9a1-75e9f33adea9" providerId="ADAL" clId="{EE42F216-BAC6-422A-A93F-752AEDDFA7DD}" dt="2026-06-26T04:52:50.043" v="7542" actId="20577"/>
          <ac:spMkLst>
            <pc:docMk/>
            <pc:sldMk cId="3180772511" sldId="271"/>
            <ac:spMk id="2" creationId="{CA28DF93-3E10-9371-E704-6D9C091242E2}"/>
          </ac:spMkLst>
        </pc:spChg>
        <pc:spChg chg="add del mod">
          <ac:chgData name="Eirini Vergaki" userId="af32d1f8-b075-4955-a9a1-75e9f33adea9" providerId="ADAL" clId="{EE42F216-BAC6-422A-A93F-752AEDDFA7DD}" dt="2026-06-26T04:52:39.045" v="7539" actId="404"/>
          <ac:spMkLst>
            <pc:docMk/>
            <pc:sldMk cId="3180772511" sldId="271"/>
            <ac:spMk id="6" creationId="{1893ACF8-D9E4-EDEF-845A-8D5A7797BA83}"/>
          </ac:spMkLst>
        </pc:spChg>
        <pc:spChg chg="mod">
          <ac:chgData name="Eirini Vergaki" userId="af32d1f8-b075-4955-a9a1-75e9f33adea9" providerId="ADAL" clId="{EE42F216-BAC6-422A-A93F-752AEDDFA7DD}" dt="2026-06-26T04:52:56.550" v="7543" actId="20577"/>
          <ac:spMkLst>
            <pc:docMk/>
            <pc:sldMk cId="3180772511" sldId="271"/>
            <ac:spMk id="14" creationId="{C3687B5A-D431-3767-C669-BC40BC3318A2}"/>
          </ac:spMkLst>
        </pc:spChg>
        <pc:picChg chg="add mod">
          <ac:chgData name="Eirini Vergaki" userId="af32d1f8-b075-4955-a9a1-75e9f33adea9" providerId="ADAL" clId="{EE42F216-BAC6-422A-A93F-752AEDDFA7DD}" dt="2026-06-29T03:23:06.598" v="10443"/>
          <ac:picMkLst>
            <pc:docMk/>
            <pc:sldMk cId="3180772511" sldId="271"/>
            <ac:picMk id="3" creationId="{4FCE94E0-4443-558C-7FED-0EB5474CA37E}"/>
          </ac:picMkLst>
        </pc:picChg>
      </pc:sldChg>
      <pc:sldChg chg="delSp modSp add mod">
        <pc:chgData name="Eirini Vergaki" userId="af32d1f8-b075-4955-a9a1-75e9f33adea9" providerId="ADAL" clId="{EE42F216-BAC6-422A-A93F-752AEDDFA7DD}" dt="2026-06-26T04:39:26.180" v="7045" actId="20577"/>
        <pc:sldMkLst>
          <pc:docMk/>
          <pc:sldMk cId="1723953826" sldId="545"/>
        </pc:sldMkLst>
        <pc:spChg chg="mod">
          <ac:chgData name="Eirini Vergaki" userId="af32d1f8-b075-4955-a9a1-75e9f33adea9" providerId="ADAL" clId="{EE42F216-BAC6-422A-A93F-752AEDDFA7DD}" dt="2026-06-26T04:39:26.180" v="7045" actId="20577"/>
          <ac:spMkLst>
            <pc:docMk/>
            <pc:sldMk cId="1723953826" sldId="545"/>
            <ac:spMk id="2" creationId="{6C73B62A-83D4-163B-2332-4215D0DA8EEB}"/>
          </ac:spMkLst>
        </pc:spChg>
        <pc:spChg chg="mod">
          <ac:chgData name="Eirini Vergaki" userId="af32d1f8-b075-4955-a9a1-75e9f33adea9" providerId="ADAL" clId="{EE42F216-BAC6-422A-A93F-752AEDDFA7DD}" dt="2026-06-26T04:39:23.755" v="7043" actId="1076"/>
          <ac:spMkLst>
            <pc:docMk/>
            <pc:sldMk cId="1723953826" sldId="545"/>
            <ac:spMk id="6" creationId="{B764FD88-CFF6-D996-F63F-43A14BC0274C}"/>
          </ac:spMkLst>
        </pc:spChg>
      </pc:sldChg>
      <pc:sldChg chg="addSp modSp add del mod">
        <pc:chgData name="Eirini Vergaki" userId="af32d1f8-b075-4955-a9a1-75e9f33adea9" providerId="ADAL" clId="{EE42F216-BAC6-422A-A93F-752AEDDFA7DD}" dt="2026-06-26T06:17:36.625" v="8742" actId="20577"/>
        <pc:sldMkLst>
          <pc:docMk/>
          <pc:sldMk cId="2930442488" sldId="551"/>
        </pc:sldMkLst>
        <pc:spChg chg="mod">
          <ac:chgData name="Eirini Vergaki" userId="af32d1f8-b075-4955-a9a1-75e9f33adea9" providerId="ADAL" clId="{EE42F216-BAC6-422A-A93F-752AEDDFA7DD}" dt="2026-06-26T04:51:22.740" v="7517" actId="255"/>
          <ac:spMkLst>
            <pc:docMk/>
            <pc:sldMk cId="2930442488" sldId="551"/>
            <ac:spMk id="4" creationId="{56A82607-1FF5-6A9A-7D48-4E6C40C84EC6}"/>
          </ac:spMkLst>
        </pc:spChg>
        <pc:spChg chg="mod">
          <ac:chgData name="Eirini Vergaki" userId="af32d1f8-b075-4955-a9a1-75e9f33adea9" providerId="ADAL" clId="{EE42F216-BAC6-422A-A93F-752AEDDFA7DD}" dt="2026-06-26T06:17:36.625" v="8742" actId="20577"/>
          <ac:spMkLst>
            <pc:docMk/>
            <pc:sldMk cId="2930442488" sldId="551"/>
            <ac:spMk id="10" creationId="{C241BE79-B728-949A-E59C-7F84C5550D5E}"/>
          </ac:spMkLst>
        </pc:spChg>
        <pc:picChg chg="add mod">
          <ac:chgData name="Eirini Vergaki" userId="af32d1f8-b075-4955-a9a1-75e9f33adea9" providerId="ADAL" clId="{EE42F216-BAC6-422A-A93F-752AEDDFA7DD}" dt="2026-06-26T04:27:43.859" v="6673"/>
          <ac:picMkLst>
            <pc:docMk/>
            <pc:sldMk cId="2930442488" sldId="551"/>
            <ac:picMk id="2" creationId="{74368D75-1DDE-B450-C6F9-04AAEA68B42A}"/>
          </ac:picMkLst>
        </pc:picChg>
      </pc:sldChg>
      <pc:sldChg chg="modSp add mod">
        <pc:chgData name="Eirini Vergaki" userId="af32d1f8-b075-4955-a9a1-75e9f33adea9" providerId="ADAL" clId="{EE42F216-BAC6-422A-A93F-752AEDDFA7DD}" dt="2026-06-29T03:25:56.936" v="10450" actId="113"/>
        <pc:sldMkLst>
          <pc:docMk/>
          <pc:sldMk cId="2517770408" sldId="564"/>
        </pc:sldMkLst>
        <pc:spChg chg="mod">
          <ac:chgData name="Eirini Vergaki" userId="af32d1f8-b075-4955-a9a1-75e9f33adea9" providerId="ADAL" clId="{EE42F216-BAC6-422A-A93F-752AEDDFA7DD}" dt="2026-06-29T03:25:56.936" v="10450" actId="113"/>
          <ac:spMkLst>
            <pc:docMk/>
            <pc:sldMk cId="2517770408" sldId="564"/>
            <ac:spMk id="3" creationId="{2D8A7C4B-F501-8215-281C-336C0B13C266}"/>
          </ac:spMkLst>
        </pc:spChg>
        <pc:spChg chg="mod">
          <ac:chgData name="Eirini Vergaki" userId="af32d1f8-b075-4955-a9a1-75e9f33adea9" providerId="ADAL" clId="{EE42F216-BAC6-422A-A93F-752AEDDFA7DD}" dt="2026-06-29T02:12:47.540" v="9519" actId="20577"/>
          <ac:spMkLst>
            <pc:docMk/>
            <pc:sldMk cId="2517770408" sldId="564"/>
            <ac:spMk id="10" creationId="{43683E93-BA58-46C1-3D0A-280F0FC70B4B}"/>
          </ac:spMkLst>
        </pc:spChg>
      </pc:sldChg>
      <pc:sldChg chg="addSp delSp modSp add mod">
        <pc:chgData name="Eirini Vergaki" userId="af32d1f8-b075-4955-a9a1-75e9f33adea9" providerId="ADAL" clId="{EE42F216-BAC6-422A-A93F-752AEDDFA7DD}" dt="2026-06-26T06:50:08.993" v="8942" actId="478"/>
        <pc:sldMkLst>
          <pc:docMk/>
          <pc:sldMk cId="1994189625" sldId="573"/>
        </pc:sldMkLst>
        <pc:spChg chg="mod">
          <ac:chgData name="Eirini Vergaki" userId="af32d1f8-b075-4955-a9a1-75e9f33adea9" providerId="ADAL" clId="{EE42F216-BAC6-422A-A93F-752AEDDFA7DD}" dt="2026-06-26T06:19:09.870" v="8764" actId="21"/>
          <ac:spMkLst>
            <pc:docMk/>
            <pc:sldMk cId="1994189625" sldId="573"/>
            <ac:spMk id="4" creationId="{66593EB8-4964-6E69-1411-4AD3FF4638A0}"/>
          </ac:spMkLst>
        </pc:spChg>
        <pc:spChg chg="add mod">
          <ac:chgData name="Eirini Vergaki" userId="af32d1f8-b075-4955-a9a1-75e9f33adea9" providerId="ADAL" clId="{EE42F216-BAC6-422A-A93F-752AEDDFA7DD}" dt="2026-06-26T06:42:59.974" v="8860" actId="20577"/>
          <ac:spMkLst>
            <pc:docMk/>
            <pc:sldMk cId="1994189625" sldId="573"/>
            <ac:spMk id="6" creationId="{08615C9C-6596-9811-ABE5-2B9FFC49F7CB}"/>
          </ac:spMkLst>
        </pc:spChg>
        <pc:spChg chg="add mod">
          <ac:chgData name="Eirini Vergaki" userId="af32d1f8-b075-4955-a9a1-75e9f33adea9" providerId="ADAL" clId="{EE42F216-BAC6-422A-A93F-752AEDDFA7DD}" dt="2026-06-26T06:19:31.553" v="8774" actId="20577"/>
          <ac:spMkLst>
            <pc:docMk/>
            <pc:sldMk cId="1994189625" sldId="573"/>
            <ac:spMk id="7" creationId="{42FBF98B-6394-25ED-E1D0-3C3A93C83461}"/>
          </ac:spMkLst>
        </pc:spChg>
        <pc:picChg chg="add mod modCrop">
          <ac:chgData name="Eirini Vergaki" userId="af32d1f8-b075-4955-a9a1-75e9f33adea9" providerId="ADAL" clId="{EE42F216-BAC6-422A-A93F-752AEDDFA7DD}" dt="2026-06-26T06:19:53.441" v="8780" actId="1076"/>
          <ac:picMkLst>
            <pc:docMk/>
            <pc:sldMk cId="1994189625" sldId="573"/>
            <ac:picMk id="3" creationId="{FCB8F823-8C05-EF58-FD6B-06AAE9C3938B}"/>
          </ac:picMkLst>
        </pc:picChg>
      </pc:sldChg>
      <pc:sldChg chg="addSp delSp modSp add mod">
        <pc:chgData name="Eirini Vergaki" userId="af32d1f8-b075-4955-a9a1-75e9f33adea9" providerId="ADAL" clId="{EE42F216-BAC6-422A-A93F-752AEDDFA7DD}" dt="2026-06-29T03:24:09.960" v="10446" actId="113"/>
        <pc:sldMkLst>
          <pc:docMk/>
          <pc:sldMk cId="3562274245" sldId="574"/>
        </pc:sldMkLst>
        <pc:spChg chg="mod">
          <ac:chgData name="Eirini Vergaki" userId="af32d1f8-b075-4955-a9a1-75e9f33adea9" providerId="ADAL" clId="{EE42F216-BAC6-422A-A93F-752AEDDFA7DD}" dt="2026-06-29T03:24:09.960" v="10446" actId="113"/>
          <ac:spMkLst>
            <pc:docMk/>
            <pc:sldMk cId="3562274245" sldId="574"/>
            <ac:spMk id="6" creationId="{2C3D2075-9345-FFF7-D7B1-AB377CABD36F}"/>
          </ac:spMkLst>
        </pc:spChg>
        <pc:spChg chg="mod">
          <ac:chgData name="Eirini Vergaki" userId="af32d1f8-b075-4955-a9a1-75e9f33adea9" providerId="ADAL" clId="{EE42F216-BAC6-422A-A93F-752AEDDFA7DD}" dt="2026-06-26T06:21:46.068" v="8816" actId="1076"/>
          <ac:spMkLst>
            <pc:docMk/>
            <pc:sldMk cId="3562274245" sldId="574"/>
            <ac:spMk id="7" creationId="{B3AD4F86-B0DF-76EC-D088-ADC5500D46F3}"/>
          </ac:spMkLst>
        </pc:spChg>
        <pc:picChg chg="add mod ord modCrop">
          <ac:chgData name="Eirini Vergaki" userId="af32d1f8-b075-4955-a9a1-75e9f33adea9" providerId="ADAL" clId="{EE42F216-BAC6-422A-A93F-752AEDDFA7DD}" dt="2026-06-26T06:22:12.178" v="8827" actId="1076"/>
          <ac:picMkLst>
            <pc:docMk/>
            <pc:sldMk cId="3562274245" sldId="574"/>
            <ac:picMk id="5" creationId="{D3DB1DB7-D309-0244-4D84-7D6A616D473C}"/>
          </ac:picMkLst>
        </pc:picChg>
      </pc:sldChg>
      <pc:sldChg chg="addSp delSp modSp add mod">
        <pc:chgData name="Eirini Vergaki" userId="af32d1f8-b075-4955-a9a1-75e9f33adea9" providerId="ADAL" clId="{EE42F216-BAC6-422A-A93F-752AEDDFA7DD}" dt="2026-06-29T03:24:20.710" v="10447" actId="113"/>
        <pc:sldMkLst>
          <pc:docMk/>
          <pc:sldMk cId="617323300" sldId="575"/>
        </pc:sldMkLst>
        <pc:spChg chg="mod">
          <ac:chgData name="Eirini Vergaki" userId="af32d1f8-b075-4955-a9a1-75e9f33adea9" providerId="ADAL" clId="{EE42F216-BAC6-422A-A93F-752AEDDFA7DD}" dt="2026-06-29T03:24:01.775" v="10445" actId="113"/>
          <ac:spMkLst>
            <pc:docMk/>
            <pc:sldMk cId="617323300" sldId="575"/>
            <ac:spMk id="6" creationId="{E9B44649-76D8-5C1A-6730-1B9576794D34}"/>
          </ac:spMkLst>
        </pc:spChg>
        <pc:spChg chg="add del mod">
          <ac:chgData name="Eirini Vergaki" userId="af32d1f8-b075-4955-a9a1-75e9f33adea9" providerId="ADAL" clId="{EE42F216-BAC6-422A-A93F-752AEDDFA7DD}" dt="2026-06-26T06:47:23.134" v="8882" actId="478"/>
          <ac:spMkLst>
            <pc:docMk/>
            <pc:sldMk cId="617323300" sldId="575"/>
            <ac:spMk id="7" creationId="{6F199D79-DA03-BF98-8927-F126A9547170}"/>
          </ac:spMkLst>
        </pc:spChg>
        <pc:spChg chg="add mod">
          <ac:chgData name="Eirini Vergaki" userId="af32d1f8-b075-4955-a9a1-75e9f33adea9" providerId="ADAL" clId="{EE42F216-BAC6-422A-A93F-752AEDDFA7DD}" dt="2026-06-29T03:24:20.710" v="10447" actId="113"/>
          <ac:spMkLst>
            <pc:docMk/>
            <pc:sldMk cId="617323300" sldId="575"/>
            <ac:spMk id="10" creationId="{01B1E2CE-6E64-1E90-95FD-BD0328F1E8C2}"/>
          </ac:spMkLst>
        </pc:spChg>
        <pc:picChg chg="add mod ord modCrop">
          <ac:chgData name="Eirini Vergaki" userId="af32d1f8-b075-4955-a9a1-75e9f33adea9" providerId="ADAL" clId="{EE42F216-BAC6-422A-A93F-752AEDDFA7DD}" dt="2026-06-26T06:47:43.818" v="8888" actId="1076"/>
          <ac:picMkLst>
            <pc:docMk/>
            <pc:sldMk cId="617323300" sldId="575"/>
            <ac:picMk id="3" creationId="{0C450D40-0782-E93B-3E61-B3FAB2440C97}"/>
          </ac:picMkLst>
        </pc:picChg>
        <pc:picChg chg="add mod">
          <ac:chgData name="Eirini Vergaki" userId="af32d1f8-b075-4955-a9a1-75e9f33adea9" providerId="ADAL" clId="{EE42F216-BAC6-422A-A93F-752AEDDFA7DD}" dt="2026-06-29T01:50:38.143" v="9197" actId="1076"/>
          <ac:picMkLst>
            <pc:docMk/>
            <pc:sldMk cId="617323300" sldId="575"/>
            <ac:picMk id="11" creationId="{BC31D0FE-6BE5-0DCE-DF9C-DC980091EF53}"/>
          </ac:picMkLst>
        </pc:picChg>
      </pc:sldChg>
      <pc:sldChg chg="addSp delSp modSp add mod">
        <pc:chgData name="Eirini Vergaki" userId="af32d1f8-b075-4955-a9a1-75e9f33adea9" providerId="ADAL" clId="{EE42F216-BAC6-422A-A93F-752AEDDFA7DD}" dt="2026-06-26T06:51:28.123" v="8962" actId="1076"/>
        <pc:sldMkLst>
          <pc:docMk/>
          <pc:sldMk cId="1382412027" sldId="576"/>
        </pc:sldMkLst>
        <pc:spChg chg="mod">
          <ac:chgData name="Eirini Vergaki" userId="af32d1f8-b075-4955-a9a1-75e9f33adea9" providerId="ADAL" clId="{EE42F216-BAC6-422A-A93F-752AEDDFA7DD}" dt="2026-06-26T06:49:45.359" v="8935" actId="20577"/>
          <ac:spMkLst>
            <pc:docMk/>
            <pc:sldMk cId="1382412027" sldId="576"/>
            <ac:spMk id="6" creationId="{FD3F2937-4B87-901E-308E-D5AE1ABB5B0B}"/>
          </ac:spMkLst>
        </pc:spChg>
        <pc:spChg chg="mod">
          <ac:chgData name="Eirini Vergaki" userId="af32d1f8-b075-4955-a9a1-75e9f33adea9" providerId="ADAL" clId="{EE42F216-BAC6-422A-A93F-752AEDDFA7DD}" dt="2026-06-26T06:49:15.853" v="8918" actId="20577"/>
          <ac:spMkLst>
            <pc:docMk/>
            <pc:sldMk cId="1382412027" sldId="576"/>
            <ac:spMk id="7" creationId="{A10B126B-64C2-5501-A943-1C35930E1932}"/>
          </ac:spMkLst>
        </pc:spChg>
        <pc:picChg chg="add mod modCrop">
          <ac:chgData name="Eirini Vergaki" userId="af32d1f8-b075-4955-a9a1-75e9f33adea9" providerId="ADAL" clId="{EE42F216-BAC6-422A-A93F-752AEDDFA7DD}" dt="2026-06-26T06:51:28.123" v="8962" actId="1076"/>
          <ac:picMkLst>
            <pc:docMk/>
            <pc:sldMk cId="1382412027" sldId="576"/>
            <ac:picMk id="5" creationId="{B341C614-0130-D998-B560-BD2FF47C50E6}"/>
          </ac:picMkLst>
        </pc:picChg>
      </pc:sldChg>
      <pc:sldChg chg="addSp delSp modSp add mod">
        <pc:chgData name="Eirini Vergaki" userId="af32d1f8-b075-4955-a9a1-75e9f33adea9" providerId="ADAL" clId="{EE42F216-BAC6-422A-A93F-752AEDDFA7DD}" dt="2026-06-29T02:00:02.779" v="9355" actId="113"/>
        <pc:sldMkLst>
          <pc:docMk/>
          <pc:sldMk cId="3375760064" sldId="577"/>
        </pc:sldMkLst>
        <pc:spChg chg="mod topLvl">
          <ac:chgData name="Eirini Vergaki" userId="af32d1f8-b075-4955-a9a1-75e9f33adea9" providerId="ADAL" clId="{EE42F216-BAC6-422A-A93F-752AEDDFA7DD}" dt="2026-06-29T02:00:02.779" v="9355" actId="113"/>
          <ac:spMkLst>
            <pc:docMk/>
            <pc:sldMk cId="3375760064" sldId="577"/>
            <ac:spMk id="6" creationId="{8E2EFDE9-BECD-1086-4B11-AFB9F9C900F3}"/>
          </ac:spMkLst>
        </pc:spChg>
        <pc:spChg chg="add mod topLvl">
          <ac:chgData name="Eirini Vergaki" userId="af32d1f8-b075-4955-a9a1-75e9f33adea9" providerId="ADAL" clId="{EE42F216-BAC6-422A-A93F-752AEDDFA7DD}" dt="2026-06-26T07:01:22.268" v="9195" actId="14100"/>
          <ac:spMkLst>
            <pc:docMk/>
            <pc:sldMk cId="3375760064" sldId="577"/>
            <ac:spMk id="11" creationId="{67FB71B6-6D78-45BA-774F-4F2FD3D09148}"/>
          </ac:spMkLst>
        </pc:spChg>
        <pc:spChg chg="add mod topLvl">
          <ac:chgData name="Eirini Vergaki" userId="af32d1f8-b075-4955-a9a1-75e9f33adea9" providerId="ADAL" clId="{EE42F216-BAC6-422A-A93F-752AEDDFA7DD}" dt="2026-06-26T07:01:16.609" v="9194" actId="1036"/>
          <ac:spMkLst>
            <pc:docMk/>
            <pc:sldMk cId="3375760064" sldId="577"/>
            <ac:spMk id="12" creationId="{DB2AEC80-A99F-04D4-C807-73E9924001CE}"/>
          </ac:spMkLst>
        </pc:spChg>
        <pc:spChg chg="add mod">
          <ac:chgData name="Eirini Vergaki" userId="af32d1f8-b075-4955-a9a1-75e9f33adea9" providerId="ADAL" clId="{EE42F216-BAC6-422A-A93F-752AEDDFA7DD}" dt="2026-06-26T07:01:05.720" v="9167" actId="20577"/>
          <ac:spMkLst>
            <pc:docMk/>
            <pc:sldMk cId="3375760064" sldId="577"/>
            <ac:spMk id="14" creationId="{E3C1902C-DF0C-5FD7-5274-B5FB5EB7BF7F}"/>
          </ac:spMkLst>
        </pc:spChg>
        <pc:picChg chg="add mod topLvl modCrop">
          <ac:chgData name="Eirini Vergaki" userId="af32d1f8-b075-4955-a9a1-75e9f33adea9" providerId="ADAL" clId="{EE42F216-BAC6-422A-A93F-752AEDDFA7DD}" dt="2026-06-29T01:52:12.130" v="9218" actId="732"/>
          <ac:picMkLst>
            <pc:docMk/>
            <pc:sldMk cId="3375760064" sldId="577"/>
            <ac:picMk id="10" creationId="{28EF202B-1158-A05C-5053-5408A8B45378}"/>
          </ac:picMkLst>
        </pc:picChg>
      </pc:sldChg>
      <pc:sldChg chg="addSp delSp modSp add mod">
        <pc:chgData name="Eirini Vergaki" userId="af32d1f8-b075-4955-a9a1-75e9f33adea9" providerId="ADAL" clId="{EE42F216-BAC6-422A-A93F-752AEDDFA7DD}" dt="2026-06-29T01:59:55.579" v="9354" actId="20577"/>
        <pc:sldMkLst>
          <pc:docMk/>
          <pc:sldMk cId="1992173290" sldId="578"/>
        </pc:sldMkLst>
        <pc:spChg chg="add mod">
          <ac:chgData name="Eirini Vergaki" userId="af32d1f8-b075-4955-a9a1-75e9f33adea9" providerId="ADAL" clId="{EE42F216-BAC6-422A-A93F-752AEDDFA7DD}" dt="2026-06-29T01:51:24.840" v="9205"/>
          <ac:spMkLst>
            <pc:docMk/>
            <pc:sldMk cId="1992173290" sldId="578"/>
            <ac:spMk id="3" creationId="{34CE8E72-225D-EF06-501A-99C293A145CA}"/>
          </ac:spMkLst>
        </pc:spChg>
        <pc:spChg chg="mod">
          <ac:chgData name="Eirini Vergaki" userId="af32d1f8-b075-4955-a9a1-75e9f33adea9" providerId="ADAL" clId="{EE42F216-BAC6-422A-A93F-752AEDDFA7DD}" dt="2026-06-29T01:59:55.579" v="9354" actId="20577"/>
          <ac:spMkLst>
            <pc:docMk/>
            <pc:sldMk cId="1992173290" sldId="578"/>
            <ac:spMk id="6" creationId="{BA2157E1-7D40-9748-0D6F-BB652CB5103E}"/>
          </ac:spMkLst>
        </pc:spChg>
        <pc:picChg chg="mod modCrop">
          <ac:chgData name="Eirini Vergaki" userId="af32d1f8-b075-4955-a9a1-75e9f33adea9" providerId="ADAL" clId="{EE42F216-BAC6-422A-A93F-752AEDDFA7DD}" dt="2026-06-29T01:56:14.179" v="9285" actId="14100"/>
          <ac:picMkLst>
            <pc:docMk/>
            <pc:sldMk cId="1992173290" sldId="578"/>
            <ac:picMk id="10" creationId="{53D6FC87-F664-334E-D17F-6565AD8BA178}"/>
          </ac:picMkLst>
        </pc:picChg>
      </pc:sldChg>
      <pc:sldChg chg="addSp delSp modSp add mod">
        <pc:chgData name="Eirini Vergaki" userId="af32d1f8-b075-4955-a9a1-75e9f33adea9" providerId="ADAL" clId="{EE42F216-BAC6-422A-A93F-752AEDDFA7DD}" dt="2026-06-29T01:56:04.171" v="9283" actId="408"/>
        <pc:sldMkLst>
          <pc:docMk/>
          <pc:sldMk cId="3272442118" sldId="579"/>
        </pc:sldMkLst>
        <pc:spChg chg="mod">
          <ac:chgData name="Eirini Vergaki" userId="af32d1f8-b075-4955-a9a1-75e9f33adea9" providerId="ADAL" clId="{EE42F216-BAC6-422A-A93F-752AEDDFA7DD}" dt="2026-06-29T01:53:15.060" v="9258" actId="20577"/>
          <ac:spMkLst>
            <pc:docMk/>
            <pc:sldMk cId="3272442118" sldId="579"/>
            <ac:spMk id="3" creationId="{088AD5D6-30A5-C7F4-9F4D-F62CBAA8728C}"/>
          </ac:spMkLst>
        </pc:spChg>
        <pc:spChg chg="mod">
          <ac:chgData name="Eirini Vergaki" userId="af32d1f8-b075-4955-a9a1-75e9f33adea9" providerId="ADAL" clId="{EE42F216-BAC6-422A-A93F-752AEDDFA7DD}" dt="2026-06-29T01:55:04.946" v="9266" actId="20577"/>
          <ac:spMkLst>
            <pc:docMk/>
            <pc:sldMk cId="3272442118" sldId="579"/>
            <ac:spMk id="6" creationId="{79EED6EA-7311-4FE2-ACA5-A70231666EE3}"/>
          </ac:spMkLst>
        </pc:spChg>
        <pc:picChg chg="add mod ord modCrop">
          <ac:chgData name="Eirini Vergaki" userId="af32d1f8-b075-4955-a9a1-75e9f33adea9" providerId="ADAL" clId="{EE42F216-BAC6-422A-A93F-752AEDDFA7DD}" dt="2026-06-29T01:56:04.171" v="9283" actId="408"/>
          <ac:picMkLst>
            <pc:docMk/>
            <pc:sldMk cId="3272442118" sldId="579"/>
            <ac:picMk id="5" creationId="{3293A9DF-625D-94AC-1F00-77EB9401E755}"/>
          </ac:picMkLst>
        </pc:picChg>
      </pc:sldChg>
      <pc:sldChg chg="addSp delSp modSp add mod">
        <pc:chgData name="Eirini Vergaki" userId="af32d1f8-b075-4955-a9a1-75e9f33adea9" providerId="ADAL" clId="{EE42F216-BAC6-422A-A93F-752AEDDFA7DD}" dt="2026-06-29T01:59:51.705" v="9352" actId="20577"/>
        <pc:sldMkLst>
          <pc:docMk/>
          <pc:sldMk cId="352905972" sldId="580"/>
        </pc:sldMkLst>
        <pc:spChg chg="mod">
          <ac:chgData name="Eirini Vergaki" userId="af32d1f8-b075-4955-a9a1-75e9f33adea9" providerId="ADAL" clId="{EE42F216-BAC6-422A-A93F-752AEDDFA7DD}" dt="2026-06-29T01:59:51.705" v="9352" actId="20577"/>
          <ac:spMkLst>
            <pc:docMk/>
            <pc:sldMk cId="352905972" sldId="580"/>
            <ac:spMk id="6" creationId="{A8EF2C5E-3C01-321F-7C03-DB8FAD700542}"/>
          </ac:spMkLst>
        </pc:spChg>
        <pc:picChg chg="add mod ord modCrop">
          <ac:chgData name="Eirini Vergaki" userId="af32d1f8-b075-4955-a9a1-75e9f33adea9" providerId="ADAL" clId="{EE42F216-BAC6-422A-A93F-752AEDDFA7DD}" dt="2026-06-29T01:58:18.094" v="9309" actId="171"/>
          <ac:picMkLst>
            <pc:docMk/>
            <pc:sldMk cId="352905972" sldId="580"/>
            <ac:picMk id="8" creationId="{76536B6F-87A2-0920-F878-B1991F44588B}"/>
          </ac:picMkLst>
        </pc:picChg>
      </pc:sldChg>
      <pc:sldChg chg="addSp delSp modSp add mod">
        <pc:chgData name="Eirini Vergaki" userId="af32d1f8-b075-4955-a9a1-75e9f33adea9" providerId="ADAL" clId="{EE42F216-BAC6-422A-A93F-752AEDDFA7DD}" dt="2026-06-29T02:01:17.191" v="9391" actId="1038"/>
        <pc:sldMkLst>
          <pc:docMk/>
          <pc:sldMk cId="3256569182" sldId="581"/>
        </pc:sldMkLst>
        <pc:spChg chg="mod">
          <ac:chgData name="Eirini Vergaki" userId="af32d1f8-b075-4955-a9a1-75e9f33adea9" providerId="ADAL" clId="{EE42F216-BAC6-422A-A93F-752AEDDFA7DD}" dt="2026-06-29T01:59:08.747" v="9320" actId="20577"/>
          <ac:spMkLst>
            <pc:docMk/>
            <pc:sldMk cId="3256569182" sldId="581"/>
            <ac:spMk id="3" creationId="{8C6D4FCB-6308-413A-C081-2B03983517B8}"/>
          </ac:spMkLst>
        </pc:spChg>
        <pc:spChg chg="mod">
          <ac:chgData name="Eirini Vergaki" userId="af32d1f8-b075-4955-a9a1-75e9f33adea9" providerId="ADAL" clId="{EE42F216-BAC6-422A-A93F-752AEDDFA7DD}" dt="2026-06-29T01:59:42.947" v="9346" actId="20577"/>
          <ac:spMkLst>
            <pc:docMk/>
            <pc:sldMk cId="3256569182" sldId="581"/>
            <ac:spMk id="6" creationId="{08D7A78C-1D8E-C4F8-D802-BE3478CECFC6}"/>
          </ac:spMkLst>
        </pc:spChg>
        <pc:picChg chg="add mod ord modCrop">
          <ac:chgData name="Eirini Vergaki" userId="af32d1f8-b075-4955-a9a1-75e9f33adea9" providerId="ADAL" clId="{EE42F216-BAC6-422A-A93F-752AEDDFA7DD}" dt="2026-06-29T02:01:17.191" v="9391" actId="1038"/>
          <ac:picMkLst>
            <pc:docMk/>
            <pc:sldMk cId="3256569182" sldId="581"/>
            <ac:picMk id="5" creationId="{E37B3F6F-6F5E-A5EB-2C20-B430DCB20D7E}"/>
          </ac:picMkLst>
        </pc:picChg>
      </pc:sldChg>
      <pc:sldChg chg="addSp delSp modSp add mod">
        <pc:chgData name="Eirini Vergaki" userId="af32d1f8-b075-4955-a9a1-75e9f33adea9" providerId="ADAL" clId="{EE42F216-BAC6-422A-A93F-752AEDDFA7DD}" dt="2026-06-29T03:25:44.995" v="10449" actId="20577"/>
        <pc:sldMkLst>
          <pc:docMk/>
          <pc:sldMk cId="1699836719" sldId="582"/>
        </pc:sldMkLst>
        <pc:spChg chg="mod">
          <ac:chgData name="Eirini Vergaki" userId="af32d1f8-b075-4955-a9a1-75e9f33adea9" providerId="ADAL" clId="{EE42F216-BAC6-422A-A93F-752AEDDFA7DD}" dt="2026-06-29T02:01:36.489" v="9399" actId="20577"/>
          <ac:spMkLst>
            <pc:docMk/>
            <pc:sldMk cId="1699836719" sldId="582"/>
            <ac:spMk id="3" creationId="{285E2CB4-1B96-5262-6339-74008EBBF450}"/>
          </ac:spMkLst>
        </pc:spChg>
        <pc:spChg chg="mod">
          <ac:chgData name="Eirini Vergaki" userId="af32d1f8-b075-4955-a9a1-75e9f33adea9" providerId="ADAL" clId="{EE42F216-BAC6-422A-A93F-752AEDDFA7DD}" dt="2026-06-29T03:25:44.995" v="10449" actId="20577"/>
          <ac:spMkLst>
            <pc:docMk/>
            <pc:sldMk cId="1699836719" sldId="582"/>
            <ac:spMk id="6" creationId="{29FB6B77-EDCF-994F-23B8-9AAF9D6ED219}"/>
          </ac:spMkLst>
        </pc:spChg>
        <pc:picChg chg="add mod modCrop">
          <ac:chgData name="Eirini Vergaki" userId="af32d1f8-b075-4955-a9a1-75e9f33adea9" providerId="ADAL" clId="{EE42F216-BAC6-422A-A93F-752AEDDFA7DD}" dt="2026-06-29T02:03:37.540" v="9469" actId="14100"/>
          <ac:picMkLst>
            <pc:docMk/>
            <pc:sldMk cId="1699836719" sldId="582"/>
            <ac:picMk id="7" creationId="{B14FB88E-B4FF-C1F4-3708-E37ED3A0E65A}"/>
          </ac:picMkLst>
        </pc:picChg>
        <pc:picChg chg="add mod modCrop">
          <ac:chgData name="Eirini Vergaki" userId="af32d1f8-b075-4955-a9a1-75e9f33adea9" providerId="ADAL" clId="{EE42F216-BAC6-422A-A93F-752AEDDFA7DD}" dt="2026-06-29T02:03:41.896" v="9471" actId="14100"/>
          <ac:picMkLst>
            <pc:docMk/>
            <pc:sldMk cId="1699836719" sldId="582"/>
            <ac:picMk id="8" creationId="{6C7E7242-F276-BCA1-2B9B-BCCB94507188}"/>
          </ac:picMkLst>
        </pc:picChg>
      </pc:sldChg>
      <pc:sldChg chg="addSp delSp modSp add mod">
        <pc:chgData name="Eirini Vergaki" userId="af32d1f8-b075-4955-a9a1-75e9f33adea9" providerId="ADAL" clId="{EE42F216-BAC6-422A-A93F-752AEDDFA7DD}" dt="2026-06-29T02:18:57.557" v="9606" actId="478"/>
        <pc:sldMkLst>
          <pc:docMk/>
          <pc:sldMk cId="3808664803" sldId="583"/>
        </pc:sldMkLst>
        <pc:spChg chg="mod">
          <ac:chgData name="Eirini Vergaki" userId="af32d1f8-b075-4955-a9a1-75e9f33adea9" providerId="ADAL" clId="{EE42F216-BAC6-422A-A93F-752AEDDFA7DD}" dt="2026-06-29T02:16:26.849" v="9604" actId="12"/>
          <ac:spMkLst>
            <pc:docMk/>
            <pc:sldMk cId="3808664803" sldId="583"/>
            <ac:spMk id="3" creationId="{8DB24D64-2A8A-3BC6-B93A-2EB87C9C0CF3}"/>
          </ac:spMkLst>
        </pc:spChg>
      </pc:sldChg>
      <pc:sldChg chg="modSp add mod">
        <pc:chgData name="Eirini Vergaki" userId="af32d1f8-b075-4955-a9a1-75e9f33adea9" providerId="ADAL" clId="{EE42F216-BAC6-422A-A93F-752AEDDFA7DD}" dt="2026-06-29T02:29:23.924" v="9694" actId="6549"/>
        <pc:sldMkLst>
          <pc:docMk/>
          <pc:sldMk cId="697207873" sldId="584"/>
        </pc:sldMkLst>
        <pc:spChg chg="mod">
          <ac:chgData name="Eirini Vergaki" userId="af32d1f8-b075-4955-a9a1-75e9f33adea9" providerId="ADAL" clId="{EE42F216-BAC6-422A-A93F-752AEDDFA7DD}" dt="2026-06-29T02:29:23.924" v="9694" actId="6549"/>
          <ac:spMkLst>
            <pc:docMk/>
            <pc:sldMk cId="697207873" sldId="584"/>
            <ac:spMk id="3" creationId="{B210A258-B468-D0A7-C746-668C9D6F6F0B}"/>
          </ac:spMkLst>
        </pc:spChg>
      </pc:sldChg>
      <pc:sldChg chg="modSp add mod">
        <pc:chgData name="Eirini Vergaki" userId="af32d1f8-b075-4955-a9a1-75e9f33adea9" providerId="ADAL" clId="{EE42F216-BAC6-422A-A93F-752AEDDFA7DD}" dt="2026-06-29T02:36:46.288" v="9741" actId="20577"/>
        <pc:sldMkLst>
          <pc:docMk/>
          <pc:sldMk cId="3151849631" sldId="585"/>
        </pc:sldMkLst>
        <pc:spChg chg="mod">
          <ac:chgData name="Eirini Vergaki" userId="af32d1f8-b075-4955-a9a1-75e9f33adea9" providerId="ADAL" clId="{EE42F216-BAC6-422A-A93F-752AEDDFA7DD}" dt="2026-06-29T02:36:46.288" v="9741" actId="20577"/>
          <ac:spMkLst>
            <pc:docMk/>
            <pc:sldMk cId="3151849631" sldId="585"/>
            <ac:spMk id="3" creationId="{D9A6C630-53EA-74A9-8389-4A7215FC406C}"/>
          </ac:spMkLst>
        </pc:spChg>
      </pc:sldChg>
      <pc:sldChg chg="modSp add mod">
        <pc:chgData name="Eirini Vergaki" userId="af32d1f8-b075-4955-a9a1-75e9f33adea9" providerId="ADAL" clId="{EE42F216-BAC6-422A-A93F-752AEDDFA7DD}" dt="2026-06-29T02:53:40.910" v="9816" actId="255"/>
        <pc:sldMkLst>
          <pc:docMk/>
          <pc:sldMk cId="1982960104" sldId="586"/>
        </pc:sldMkLst>
        <pc:spChg chg="mod">
          <ac:chgData name="Eirini Vergaki" userId="af32d1f8-b075-4955-a9a1-75e9f33adea9" providerId="ADAL" clId="{EE42F216-BAC6-422A-A93F-752AEDDFA7DD}" dt="2026-06-29T02:53:40.910" v="9816" actId="255"/>
          <ac:spMkLst>
            <pc:docMk/>
            <pc:sldMk cId="1982960104" sldId="586"/>
            <ac:spMk id="3" creationId="{0BF1E94E-4631-56DD-39C4-C5C8E76BD953}"/>
          </ac:spMkLst>
        </pc:spChg>
        <pc:spChg chg="mod">
          <ac:chgData name="Eirini Vergaki" userId="af32d1f8-b075-4955-a9a1-75e9f33adea9" providerId="ADAL" clId="{EE42F216-BAC6-422A-A93F-752AEDDFA7DD}" dt="2026-06-29T02:51:28.265" v="9775" actId="20577"/>
          <ac:spMkLst>
            <pc:docMk/>
            <pc:sldMk cId="1982960104" sldId="586"/>
            <ac:spMk id="10" creationId="{CF1273B9-00C1-D08A-9894-190AF3D9147A}"/>
          </ac:spMkLst>
        </pc:spChg>
      </pc:sldChg>
      <pc:sldChg chg="modSp add mod">
        <pc:chgData name="Eirini Vergaki" userId="af32d1f8-b075-4955-a9a1-75e9f33adea9" providerId="ADAL" clId="{EE42F216-BAC6-422A-A93F-752AEDDFA7DD}" dt="2026-06-29T03:27:12.480" v="10474" actId="20577"/>
        <pc:sldMkLst>
          <pc:docMk/>
          <pc:sldMk cId="4115032301" sldId="587"/>
        </pc:sldMkLst>
        <pc:spChg chg="mod">
          <ac:chgData name="Eirini Vergaki" userId="af32d1f8-b075-4955-a9a1-75e9f33adea9" providerId="ADAL" clId="{EE42F216-BAC6-422A-A93F-752AEDDFA7DD}" dt="2026-06-29T03:27:12.480" v="10474" actId="20577"/>
          <ac:spMkLst>
            <pc:docMk/>
            <pc:sldMk cId="4115032301" sldId="587"/>
            <ac:spMk id="3" creationId="{2D8A7C4B-F501-8215-281C-336C0B13C266}"/>
          </ac:spMkLst>
        </pc:spChg>
      </pc:sldChg>
      <pc:sldChg chg="modSp add mod">
        <pc:chgData name="Eirini Vergaki" userId="af32d1f8-b075-4955-a9a1-75e9f33adea9" providerId="ADAL" clId="{EE42F216-BAC6-422A-A93F-752AEDDFA7DD}" dt="2026-06-29T03:07:37.525" v="9878" actId="20577"/>
        <pc:sldMkLst>
          <pc:docMk/>
          <pc:sldMk cId="755865950" sldId="588"/>
        </pc:sldMkLst>
        <pc:spChg chg="mod">
          <ac:chgData name="Eirini Vergaki" userId="af32d1f8-b075-4955-a9a1-75e9f33adea9" providerId="ADAL" clId="{EE42F216-BAC6-422A-A93F-752AEDDFA7DD}" dt="2026-06-29T03:07:37.525" v="9878" actId="20577"/>
          <ac:spMkLst>
            <pc:docMk/>
            <pc:sldMk cId="755865950" sldId="588"/>
            <ac:spMk id="3" creationId="{5A0153BE-A67C-24B7-AF31-D46CB57C1EA9}"/>
          </ac:spMkLst>
        </pc:spChg>
        <pc:spChg chg="mod">
          <ac:chgData name="Eirini Vergaki" userId="af32d1f8-b075-4955-a9a1-75e9f33adea9" providerId="ADAL" clId="{EE42F216-BAC6-422A-A93F-752AEDDFA7DD}" dt="2026-06-29T03:07:09.331" v="9873" actId="20577"/>
          <ac:spMkLst>
            <pc:docMk/>
            <pc:sldMk cId="755865950" sldId="588"/>
            <ac:spMk id="10" creationId="{CED4AE25-3BF9-7AA4-810A-4FED268212C2}"/>
          </ac:spMkLst>
        </pc:spChg>
      </pc:sldChg>
      <pc:sldChg chg="modSp add mod">
        <pc:chgData name="Eirini Vergaki" userId="af32d1f8-b075-4955-a9a1-75e9f33adea9" providerId="ADAL" clId="{EE42F216-BAC6-422A-A93F-752AEDDFA7DD}" dt="2026-06-29T03:09:28.327" v="9977" actId="6549"/>
        <pc:sldMkLst>
          <pc:docMk/>
          <pc:sldMk cId="3151587786" sldId="589"/>
        </pc:sldMkLst>
        <pc:spChg chg="mod">
          <ac:chgData name="Eirini Vergaki" userId="af32d1f8-b075-4955-a9a1-75e9f33adea9" providerId="ADAL" clId="{EE42F216-BAC6-422A-A93F-752AEDDFA7DD}" dt="2026-06-29T03:09:28.327" v="9977" actId="6549"/>
          <ac:spMkLst>
            <pc:docMk/>
            <pc:sldMk cId="3151587786" sldId="589"/>
            <ac:spMk id="3" creationId="{77592FC8-F46B-5724-F440-9F775B8BD99B}"/>
          </ac:spMkLst>
        </pc:spChg>
        <pc:spChg chg="mod">
          <ac:chgData name="Eirini Vergaki" userId="af32d1f8-b075-4955-a9a1-75e9f33adea9" providerId="ADAL" clId="{EE42F216-BAC6-422A-A93F-752AEDDFA7DD}" dt="2026-06-29T03:07:57.873" v="9894" actId="20577"/>
          <ac:spMkLst>
            <pc:docMk/>
            <pc:sldMk cId="3151587786" sldId="589"/>
            <ac:spMk id="10" creationId="{3F34DFD8-A085-D3CB-6851-C435E1207DB7}"/>
          </ac:spMkLst>
        </pc:spChg>
      </pc:sldChg>
      <pc:sldChg chg="modSp add mod">
        <pc:chgData name="Eirini Vergaki" userId="af32d1f8-b075-4955-a9a1-75e9f33adea9" providerId="ADAL" clId="{EE42F216-BAC6-422A-A93F-752AEDDFA7DD}" dt="2026-06-29T03:27:35.827" v="10475" actId="20577"/>
        <pc:sldMkLst>
          <pc:docMk/>
          <pc:sldMk cId="339311856" sldId="590"/>
        </pc:sldMkLst>
        <pc:spChg chg="mod">
          <ac:chgData name="Eirini Vergaki" userId="af32d1f8-b075-4955-a9a1-75e9f33adea9" providerId="ADAL" clId="{EE42F216-BAC6-422A-A93F-752AEDDFA7DD}" dt="2026-06-29T03:27:35.827" v="10475" actId="20577"/>
          <ac:spMkLst>
            <pc:docMk/>
            <pc:sldMk cId="339311856" sldId="590"/>
            <ac:spMk id="3" creationId="{92C8A34B-F7BC-4B6C-C64E-0C39F7B27682}"/>
          </ac:spMkLst>
        </pc:spChg>
        <pc:spChg chg="mod">
          <ac:chgData name="Eirini Vergaki" userId="af32d1f8-b075-4955-a9a1-75e9f33adea9" providerId="ADAL" clId="{EE42F216-BAC6-422A-A93F-752AEDDFA7DD}" dt="2026-06-29T03:09:41.491" v="9985" actId="20577"/>
          <ac:spMkLst>
            <pc:docMk/>
            <pc:sldMk cId="339311856" sldId="590"/>
            <ac:spMk id="10" creationId="{4811226E-B3BC-99C0-F5AA-5B15E9A9DF1C}"/>
          </ac:spMkLst>
        </pc:spChg>
      </pc:sldChg>
      <pc:sldChg chg="addSp delSp modSp add mod">
        <pc:chgData name="Eirini Vergaki" userId="af32d1f8-b075-4955-a9a1-75e9f33adea9" providerId="ADAL" clId="{EE42F216-BAC6-422A-A93F-752AEDDFA7DD}" dt="2026-06-29T03:15:01.218" v="10112" actId="408"/>
        <pc:sldMkLst>
          <pc:docMk/>
          <pc:sldMk cId="425443214" sldId="591"/>
        </pc:sldMkLst>
        <pc:spChg chg="mod">
          <ac:chgData name="Eirini Vergaki" userId="af32d1f8-b075-4955-a9a1-75e9f33adea9" providerId="ADAL" clId="{EE42F216-BAC6-422A-A93F-752AEDDFA7DD}" dt="2026-06-29T03:13:38.227" v="10027" actId="20577"/>
          <ac:spMkLst>
            <pc:docMk/>
            <pc:sldMk cId="425443214" sldId="591"/>
            <ac:spMk id="10" creationId="{B034547F-1B2E-96F2-63C4-23850597D7C7}"/>
          </ac:spMkLst>
        </pc:spChg>
        <pc:picChg chg="add mod modCrop">
          <ac:chgData name="Eirini Vergaki" userId="af32d1f8-b075-4955-a9a1-75e9f33adea9" providerId="ADAL" clId="{EE42F216-BAC6-422A-A93F-752AEDDFA7DD}" dt="2026-06-29T03:15:01.218" v="10112" actId="408"/>
          <ac:picMkLst>
            <pc:docMk/>
            <pc:sldMk cId="425443214" sldId="591"/>
            <ac:picMk id="4" creationId="{472707AA-7E05-E201-509A-165354FE7342}"/>
          </ac:picMkLst>
        </pc:picChg>
      </pc:sldChg>
      <pc:sldChg chg="addSp delSp modSp add mod">
        <pc:chgData name="Eirini Vergaki" userId="af32d1f8-b075-4955-a9a1-75e9f33adea9" providerId="ADAL" clId="{EE42F216-BAC6-422A-A93F-752AEDDFA7DD}" dt="2026-06-29T03:14:55.713" v="10111" actId="408"/>
        <pc:sldMkLst>
          <pc:docMk/>
          <pc:sldMk cId="2307169374" sldId="592"/>
        </pc:sldMkLst>
        <pc:spChg chg="mod">
          <ac:chgData name="Eirini Vergaki" userId="af32d1f8-b075-4955-a9a1-75e9f33adea9" providerId="ADAL" clId="{EE42F216-BAC6-422A-A93F-752AEDDFA7DD}" dt="2026-06-29T03:14:29.565" v="10100" actId="20577"/>
          <ac:spMkLst>
            <pc:docMk/>
            <pc:sldMk cId="2307169374" sldId="592"/>
            <ac:spMk id="10" creationId="{01AD9D13-BF7B-6CF9-1063-732B566D287F}"/>
          </ac:spMkLst>
        </pc:spChg>
        <pc:picChg chg="add mod modCrop">
          <ac:chgData name="Eirini Vergaki" userId="af32d1f8-b075-4955-a9a1-75e9f33adea9" providerId="ADAL" clId="{EE42F216-BAC6-422A-A93F-752AEDDFA7DD}" dt="2026-06-29T03:14:55.713" v="10111" actId="408"/>
          <ac:picMkLst>
            <pc:docMk/>
            <pc:sldMk cId="2307169374" sldId="592"/>
            <ac:picMk id="6" creationId="{AB6F682C-3A58-370E-931D-8461E237C012}"/>
          </ac:picMkLst>
        </pc:picChg>
      </pc:sldChg>
      <pc:sldChg chg="addSp delSp modSp add mod">
        <pc:chgData name="Eirini Vergaki" userId="af32d1f8-b075-4955-a9a1-75e9f33adea9" providerId="ADAL" clId="{EE42F216-BAC6-422A-A93F-752AEDDFA7DD}" dt="2026-06-29T03:15:34.434" v="10137" actId="1076"/>
        <pc:sldMkLst>
          <pc:docMk/>
          <pc:sldMk cId="450606430" sldId="593"/>
        </pc:sldMkLst>
        <pc:spChg chg="mod">
          <ac:chgData name="Eirini Vergaki" userId="af32d1f8-b075-4955-a9a1-75e9f33adea9" providerId="ADAL" clId="{EE42F216-BAC6-422A-A93F-752AEDDFA7DD}" dt="2026-06-29T03:15:15.948" v="10128" actId="20577"/>
          <ac:spMkLst>
            <pc:docMk/>
            <pc:sldMk cId="450606430" sldId="593"/>
            <ac:spMk id="10" creationId="{CF4CA23A-B350-DE55-8EAB-E435C3ED6009}"/>
          </ac:spMkLst>
        </pc:spChg>
        <pc:picChg chg="add mod modCrop">
          <ac:chgData name="Eirini Vergaki" userId="af32d1f8-b075-4955-a9a1-75e9f33adea9" providerId="ADAL" clId="{EE42F216-BAC6-422A-A93F-752AEDDFA7DD}" dt="2026-06-29T03:15:34.434" v="10137" actId="1076"/>
          <ac:picMkLst>
            <pc:docMk/>
            <pc:sldMk cId="450606430" sldId="593"/>
            <ac:picMk id="5" creationId="{549DAFF7-3F85-748B-FC0F-4E9CBC3A48EA}"/>
          </ac:picMkLst>
        </pc:picChg>
      </pc:sldChg>
      <pc:sldChg chg="modSp add mod">
        <pc:chgData name="Eirini Vergaki" userId="af32d1f8-b075-4955-a9a1-75e9f33adea9" providerId="ADAL" clId="{EE42F216-BAC6-422A-A93F-752AEDDFA7DD}" dt="2026-06-29T03:27:55.909" v="10476" actId="113"/>
        <pc:sldMkLst>
          <pc:docMk/>
          <pc:sldMk cId="2964997970" sldId="594"/>
        </pc:sldMkLst>
        <pc:spChg chg="mod">
          <ac:chgData name="Eirini Vergaki" userId="af32d1f8-b075-4955-a9a1-75e9f33adea9" providerId="ADAL" clId="{EE42F216-BAC6-422A-A93F-752AEDDFA7DD}" dt="2026-06-29T03:27:55.909" v="10476" actId="113"/>
          <ac:spMkLst>
            <pc:docMk/>
            <pc:sldMk cId="2964997970" sldId="594"/>
            <ac:spMk id="3" creationId="{090941B0-7E41-1815-1372-696771400646}"/>
          </ac:spMkLst>
        </pc:spChg>
        <pc:spChg chg="mod">
          <ac:chgData name="Eirini Vergaki" userId="af32d1f8-b075-4955-a9a1-75e9f33adea9" providerId="ADAL" clId="{EE42F216-BAC6-422A-A93F-752AEDDFA7DD}" dt="2026-06-29T03:17:39.188" v="10209" actId="6549"/>
          <ac:spMkLst>
            <pc:docMk/>
            <pc:sldMk cId="2964997970" sldId="594"/>
            <ac:spMk id="10" creationId="{C7DAB477-B325-C5C5-FFF3-DC38130DFFC3}"/>
          </ac:spMkLst>
        </pc:spChg>
      </pc:sldChg>
      <pc:sldChg chg="modSp add mod">
        <pc:chgData name="Eirini Vergaki" userId="af32d1f8-b075-4955-a9a1-75e9f33adea9" providerId="ADAL" clId="{EE42F216-BAC6-422A-A93F-752AEDDFA7DD}" dt="2026-06-29T03:18:56.185" v="10231" actId="113"/>
        <pc:sldMkLst>
          <pc:docMk/>
          <pc:sldMk cId="778991387" sldId="595"/>
        </pc:sldMkLst>
        <pc:spChg chg="mod">
          <ac:chgData name="Eirini Vergaki" userId="af32d1f8-b075-4955-a9a1-75e9f33adea9" providerId="ADAL" clId="{EE42F216-BAC6-422A-A93F-752AEDDFA7DD}" dt="2026-06-29T03:18:56.185" v="10231" actId="113"/>
          <ac:spMkLst>
            <pc:docMk/>
            <pc:sldMk cId="778991387" sldId="595"/>
            <ac:spMk id="3" creationId="{36E43C68-E7B3-F817-FB9E-F39780838759}"/>
          </ac:spMkLst>
        </pc:spChg>
      </pc:sldChg>
      <pc:sldChg chg="modSp add mod">
        <pc:chgData name="Eirini Vergaki" userId="af32d1f8-b075-4955-a9a1-75e9f33adea9" providerId="ADAL" clId="{EE42F216-BAC6-422A-A93F-752AEDDFA7DD}" dt="2026-06-29T03:20:38.138" v="10322" actId="20577"/>
        <pc:sldMkLst>
          <pc:docMk/>
          <pc:sldMk cId="1343596640" sldId="596"/>
        </pc:sldMkLst>
        <pc:spChg chg="mod">
          <ac:chgData name="Eirini Vergaki" userId="af32d1f8-b075-4955-a9a1-75e9f33adea9" providerId="ADAL" clId="{EE42F216-BAC6-422A-A93F-752AEDDFA7DD}" dt="2026-06-29T03:20:38.138" v="10322" actId="20577"/>
          <ac:spMkLst>
            <pc:docMk/>
            <pc:sldMk cId="1343596640" sldId="596"/>
            <ac:spMk id="3" creationId="{4CCC8D43-8E39-9C45-910D-CBECE1C60120}"/>
          </ac:spMkLst>
        </pc:spChg>
        <pc:spChg chg="mod">
          <ac:chgData name="Eirini Vergaki" userId="af32d1f8-b075-4955-a9a1-75e9f33adea9" providerId="ADAL" clId="{EE42F216-BAC6-422A-A93F-752AEDDFA7DD}" dt="2026-06-29T03:19:09.362" v="10258" actId="20577"/>
          <ac:spMkLst>
            <pc:docMk/>
            <pc:sldMk cId="1343596640" sldId="596"/>
            <ac:spMk id="10" creationId="{A93D243A-CBAF-6FF3-A04F-800FA22C01A9}"/>
          </ac:spMkLst>
        </pc:spChg>
      </pc:sldChg>
      <pc:sldChg chg="modSp add mod">
        <pc:chgData name="Eirini Vergaki" userId="af32d1f8-b075-4955-a9a1-75e9f33adea9" providerId="ADAL" clId="{EE42F216-BAC6-422A-A93F-752AEDDFA7DD}" dt="2026-06-29T03:28:38.782" v="10478" actId="207"/>
        <pc:sldMkLst>
          <pc:docMk/>
          <pc:sldMk cId="2577153017" sldId="597"/>
        </pc:sldMkLst>
        <pc:spChg chg="mod">
          <ac:chgData name="Eirini Vergaki" userId="af32d1f8-b075-4955-a9a1-75e9f33adea9" providerId="ADAL" clId="{EE42F216-BAC6-422A-A93F-752AEDDFA7DD}" dt="2026-06-29T03:28:38.782" v="10478" actId="207"/>
          <ac:spMkLst>
            <pc:docMk/>
            <pc:sldMk cId="2577153017" sldId="597"/>
            <ac:spMk id="3" creationId="{682675FD-48B6-96A0-1B27-E2A87D120C1F}"/>
          </ac:spMkLst>
        </pc:spChg>
        <pc:spChg chg="mod">
          <ac:chgData name="Eirini Vergaki" userId="af32d1f8-b075-4955-a9a1-75e9f33adea9" providerId="ADAL" clId="{EE42F216-BAC6-422A-A93F-752AEDDFA7DD}" dt="2026-06-29T03:20:52.394" v="10354" actId="20577"/>
          <ac:spMkLst>
            <pc:docMk/>
            <pc:sldMk cId="2577153017" sldId="597"/>
            <ac:spMk id="10" creationId="{5A37A88A-6006-7186-581A-EC52EDC19B55}"/>
          </ac:spMkLst>
        </pc:spChg>
      </pc:sldChg>
    </pc:docChg>
  </pc:docChgLst>
  <pc:docChgLst>
    <pc:chgData name="Ria Georgiadis" userId="S::ria.georgiadis@fronditha.org::dcb25347-23fa-4b4f-af31-9325a9cbe25b" providerId="AD" clId="Web-{976A7127-A96D-F845-9BBA-681EEABA178E}"/>
    <pc:docChg chg="modSld">
      <pc:chgData name="Ria Georgiadis" userId="S::ria.georgiadis@fronditha.org::dcb25347-23fa-4b4f-af31-9325a9cbe25b" providerId="AD" clId="Web-{976A7127-A96D-F845-9BBA-681EEABA178E}" dt="2026-07-09T06:41:02.093" v="1352" actId="20577"/>
      <pc:docMkLst>
        <pc:docMk/>
      </pc:docMkLst>
      <pc:sldChg chg="modSp">
        <pc:chgData name="Ria Georgiadis" userId="S::ria.georgiadis@fronditha.org::dcb25347-23fa-4b4f-af31-9325a9cbe25b" providerId="AD" clId="Web-{976A7127-A96D-F845-9BBA-681EEABA178E}" dt="2026-07-09T05:56:18.057" v="380"/>
        <pc:sldMkLst>
          <pc:docMk/>
          <pc:sldMk cId="2517770408" sldId="564"/>
        </pc:sldMkLst>
        <pc:spChg chg="mod">
          <ac:chgData name="Ria Georgiadis" userId="S::ria.georgiadis@fronditha.org::dcb25347-23fa-4b4f-af31-9325a9cbe25b" providerId="AD" clId="Web-{976A7127-A96D-F845-9BBA-681EEABA178E}" dt="2026-07-09T05:56:18.057" v="380"/>
          <ac:spMkLst>
            <pc:docMk/>
            <pc:sldMk cId="2517770408" sldId="564"/>
            <ac:spMk id="3" creationId="{2D8A7C4B-F501-8215-281C-336C0B13C266}"/>
          </ac:spMkLst>
        </pc:spChg>
      </pc:sldChg>
      <pc:sldChg chg="modSp">
        <pc:chgData name="Ria Georgiadis" userId="S::ria.georgiadis@fronditha.org::dcb25347-23fa-4b4f-af31-9325a9cbe25b" providerId="AD" clId="Web-{976A7127-A96D-F845-9BBA-681EEABA178E}" dt="2026-07-09T05:38:43.714" v="9" actId="20577"/>
        <pc:sldMkLst>
          <pc:docMk/>
          <pc:sldMk cId="1994189625" sldId="573"/>
        </pc:sldMkLst>
        <pc:spChg chg="mod">
          <ac:chgData name="Ria Georgiadis" userId="S::ria.georgiadis@fronditha.org::dcb25347-23fa-4b4f-af31-9325a9cbe25b" providerId="AD" clId="Web-{976A7127-A96D-F845-9BBA-681EEABA178E}" dt="2026-07-09T05:38:43.714" v="9" actId="20577"/>
          <ac:spMkLst>
            <pc:docMk/>
            <pc:sldMk cId="1994189625" sldId="573"/>
            <ac:spMk id="6" creationId="{08615C9C-6596-9811-ABE5-2B9FFC49F7CB}"/>
          </ac:spMkLst>
        </pc:spChg>
      </pc:sldChg>
      <pc:sldChg chg="modSp">
        <pc:chgData name="Ria Georgiadis" userId="S::ria.georgiadis@fronditha.org::dcb25347-23fa-4b4f-af31-9325a9cbe25b" providerId="AD" clId="Web-{976A7127-A96D-F845-9BBA-681EEABA178E}" dt="2026-07-09T05:43:37.195" v="68" actId="20577"/>
        <pc:sldMkLst>
          <pc:docMk/>
          <pc:sldMk cId="3562274245" sldId="574"/>
        </pc:sldMkLst>
        <pc:spChg chg="mod">
          <ac:chgData name="Ria Georgiadis" userId="S::ria.georgiadis@fronditha.org::dcb25347-23fa-4b4f-af31-9325a9cbe25b" providerId="AD" clId="Web-{976A7127-A96D-F845-9BBA-681EEABA178E}" dt="2026-07-09T05:43:37.195" v="68" actId="20577"/>
          <ac:spMkLst>
            <pc:docMk/>
            <pc:sldMk cId="3562274245" sldId="574"/>
            <ac:spMk id="6" creationId="{2C3D2075-9345-FFF7-D7B1-AB377CABD36F}"/>
          </ac:spMkLst>
        </pc:spChg>
      </pc:sldChg>
      <pc:sldChg chg="addSp modSp">
        <pc:chgData name="Ria Georgiadis" userId="S::ria.georgiadis@fronditha.org::dcb25347-23fa-4b4f-af31-9325a9cbe25b" providerId="AD" clId="Web-{976A7127-A96D-F845-9BBA-681EEABA178E}" dt="2026-07-09T05:43:50.305" v="69" actId="14100"/>
        <pc:sldMkLst>
          <pc:docMk/>
          <pc:sldMk cId="617323300" sldId="575"/>
        </pc:sldMkLst>
        <pc:spChg chg="add mod">
          <ac:chgData name="Ria Georgiadis" userId="S::ria.georgiadis@fronditha.org::dcb25347-23fa-4b4f-af31-9325a9cbe25b" providerId="AD" clId="Web-{976A7127-A96D-F845-9BBA-681EEABA178E}" dt="2026-07-09T05:43:50.305" v="69" actId="14100"/>
          <ac:spMkLst>
            <pc:docMk/>
            <pc:sldMk cId="617323300" sldId="575"/>
            <ac:spMk id="5" creationId="{7905C145-3D17-FDC3-5044-7CD08B57DD74}"/>
          </ac:spMkLst>
        </pc:spChg>
        <pc:spChg chg="mod">
          <ac:chgData name="Ria Georgiadis" userId="S::ria.georgiadis@fronditha.org::dcb25347-23fa-4b4f-af31-9325a9cbe25b" providerId="AD" clId="Web-{976A7127-A96D-F845-9BBA-681EEABA178E}" dt="2026-07-09T05:43:31.838" v="67" actId="20577"/>
          <ac:spMkLst>
            <pc:docMk/>
            <pc:sldMk cId="617323300" sldId="575"/>
            <ac:spMk id="6" creationId="{E9B44649-76D8-5C1A-6730-1B9576794D34}"/>
          </ac:spMkLst>
        </pc:spChg>
        <pc:spChg chg="mod">
          <ac:chgData name="Ria Georgiadis" userId="S::ria.georgiadis@fronditha.org::dcb25347-23fa-4b4f-af31-9325a9cbe25b" providerId="AD" clId="Web-{976A7127-A96D-F845-9BBA-681EEABA178E}" dt="2026-07-09T05:43:28.382" v="66" actId="20577"/>
          <ac:spMkLst>
            <pc:docMk/>
            <pc:sldMk cId="617323300" sldId="575"/>
            <ac:spMk id="10" creationId="{01B1E2CE-6E64-1E90-95FD-BD0328F1E8C2}"/>
          </ac:spMkLst>
        </pc:spChg>
        <pc:cxnChg chg="add">
          <ac:chgData name="Ria Georgiadis" userId="S::ria.georgiadis@fronditha.org::dcb25347-23fa-4b4f-af31-9325a9cbe25b" providerId="AD" clId="Web-{976A7127-A96D-F845-9BBA-681EEABA178E}" dt="2026-07-09T05:42:33.396" v="58"/>
          <ac:cxnSpMkLst>
            <pc:docMk/>
            <pc:sldMk cId="617323300" sldId="575"/>
            <ac:cxnSpMk id="8" creationId="{2DEEB0AD-8498-66E9-6FF1-B15DC6F86DE3}"/>
          </ac:cxnSpMkLst>
        </pc:cxnChg>
      </pc:sldChg>
      <pc:sldChg chg="addSp modSp">
        <pc:chgData name="Ria Georgiadis" userId="S::ria.georgiadis@fronditha.org::dcb25347-23fa-4b4f-af31-9325a9cbe25b" providerId="AD" clId="Web-{976A7127-A96D-F845-9BBA-681EEABA178E}" dt="2026-07-09T05:43:58.289" v="70" actId="1076"/>
        <pc:sldMkLst>
          <pc:docMk/>
          <pc:sldMk cId="1382412027" sldId="576"/>
        </pc:sldMkLst>
        <pc:spChg chg="add mod">
          <ac:chgData name="Ria Georgiadis" userId="S::ria.georgiadis@fronditha.org::dcb25347-23fa-4b4f-af31-9325a9cbe25b" providerId="AD" clId="Web-{976A7127-A96D-F845-9BBA-681EEABA178E}" dt="2026-07-09T05:43:58.289" v="70" actId="1076"/>
          <ac:spMkLst>
            <pc:docMk/>
            <pc:sldMk cId="1382412027" sldId="576"/>
            <ac:spMk id="3" creationId="{DFC3DBD5-870F-0973-C40E-37841673AFAD}"/>
          </ac:spMkLst>
        </pc:spChg>
        <pc:spChg chg="mod">
          <ac:chgData name="Ria Georgiadis" userId="S::ria.georgiadis@fronditha.org::dcb25347-23fa-4b4f-af31-9325a9cbe25b" providerId="AD" clId="Web-{976A7127-A96D-F845-9BBA-681EEABA178E}" dt="2026-07-09T05:43:12.069" v="61" actId="20577"/>
          <ac:spMkLst>
            <pc:docMk/>
            <pc:sldMk cId="1382412027" sldId="576"/>
            <ac:spMk id="6" creationId="{FD3F2937-4B87-901E-308E-D5AE1ABB5B0B}"/>
          </ac:spMkLst>
        </pc:spChg>
      </pc:sldChg>
      <pc:sldChg chg="modSp">
        <pc:chgData name="Ria Georgiadis" userId="S::ria.georgiadis@fronditha.org::dcb25347-23fa-4b4f-af31-9325a9cbe25b" providerId="AD" clId="Web-{976A7127-A96D-F845-9BBA-681EEABA178E}" dt="2026-07-09T05:45:27.307" v="93" actId="20577"/>
        <pc:sldMkLst>
          <pc:docMk/>
          <pc:sldMk cId="3375760064" sldId="577"/>
        </pc:sldMkLst>
        <pc:spChg chg="mod">
          <ac:chgData name="Ria Georgiadis" userId="S::ria.georgiadis@fronditha.org::dcb25347-23fa-4b4f-af31-9325a9cbe25b" providerId="AD" clId="Web-{976A7127-A96D-F845-9BBA-681EEABA178E}" dt="2026-07-09T05:45:12.994" v="85" actId="20577"/>
          <ac:spMkLst>
            <pc:docMk/>
            <pc:sldMk cId="3375760064" sldId="577"/>
            <ac:spMk id="6" creationId="{8E2EFDE9-BECD-1086-4B11-AFB9F9C900F3}"/>
          </ac:spMkLst>
        </pc:spChg>
        <pc:spChg chg="mod">
          <ac:chgData name="Ria Georgiadis" userId="S::ria.georgiadis@fronditha.org::dcb25347-23fa-4b4f-af31-9325a9cbe25b" providerId="AD" clId="Web-{976A7127-A96D-F845-9BBA-681EEABA178E}" dt="2026-07-09T05:45:17.260" v="89" actId="20577"/>
          <ac:spMkLst>
            <pc:docMk/>
            <pc:sldMk cId="3375760064" sldId="577"/>
            <ac:spMk id="11" creationId="{67FB71B6-6D78-45BA-774F-4F2FD3D09148}"/>
          </ac:spMkLst>
        </pc:spChg>
        <pc:spChg chg="mod">
          <ac:chgData name="Ria Georgiadis" userId="S::ria.georgiadis@fronditha.org::dcb25347-23fa-4b4f-af31-9325a9cbe25b" providerId="AD" clId="Web-{976A7127-A96D-F845-9BBA-681EEABA178E}" dt="2026-07-09T05:45:27.307" v="93" actId="20577"/>
          <ac:spMkLst>
            <pc:docMk/>
            <pc:sldMk cId="3375760064" sldId="577"/>
            <ac:spMk id="12" creationId="{DB2AEC80-A99F-04D4-C807-73E9924001CE}"/>
          </ac:spMkLst>
        </pc:spChg>
      </pc:sldChg>
      <pc:sldChg chg="modSp">
        <pc:chgData name="Ria Georgiadis" userId="S::ria.georgiadis@fronditha.org::dcb25347-23fa-4b4f-af31-9325a9cbe25b" providerId="AD" clId="Web-{976A7127-A96D-F845-9BBA-681EEABA178E}" dt="2026-07-09T05:46:42.699" v="111" actId="20577"/>
        <pc:sldMkLst>
          <pc:docMk/>
          <pc:sldMk cId="1992173290" sldId="578"/>
        </pc:sldMkLst>
        <pc:spChg chg="mod">
          <ac:chgData name="Ria Georgiadis" userId="S::ria.georgiadis@fronditha.org::dcb25347-23fa-4b4f-af31-9325a9cbe25b" providerId="AD" clId="Web-{976A7127-A96D-F845-9BBA-681EEABA178E}" dt="2026-07-09T05:46:42.699" v="111" actId="20577"/>
          <ac:spMkLst>
            <pc:docMk/>
            <pc:sldMk cId="1992173290" sldId="578"/>
            <ac:spMk id="6" creationId="{BA2157E1-7D40-9748-0D6F-BB652CB5103E}"/>
          </ac:spMkLst>
        </pc:spChg>
      </pc:sldChg>
      <pc:sldChg chg="modSp">
        <pc:chgData name="Ria Georgiadis" userId="S::ria.georgiadis@fronditha.org::dcb25347-23fa-4b4f-af31-9325a9cbe25b" providerId="AD" clId="Web-{976A7127-A96D-F845-9BBA-681EEABA178E}" dt="2026-07-09T05:47:32.950" v="125" actId="20577"/>
        <pc:sldMkLst>
          <pc:docMk/>
          <pc:sldMk cId="3272442118" sldId="579"/>
        </pc:sldMkLst>
        <pc:spChg chg="mod">
          <ac:chgData name="Ria Georgiadis" userId="S::ria.georgiadis@fronditha.org::dcb25347-23fa-4b4f-af31-9325a9cbe25b" providerId="AD" clId="Web-{976A7127-A96D-F845-9BBA-681EEABA178E}" dt="2026-07-09T05:47:32.950" v="125" actId="20577"/>
          <ac:spMkLst>
            <pc:docMk/>
            <pc:sldMk cId="3272442118" sldId="579"/>
            <ac:spMk id="6" creationId="{79EED6EA-7311-4FE2-ACA5-A70231666EE3}"/>
          </ac:spMkLst>
        </pc:spChg>
      </pc:sldChg>
      <pc:sldChg chg="modSp">
        <pc:chgData name="Ria Georgiadis" userId="S::ria.georgiadis@fronditha.org::dcb25347-23fa-4b4f-af31-9325a9cbe25b" providerId="AD" clId="Web-{976A7127-A96D-F845-9BBA-681EEABA178E}" dt="2026-07-09T05:47:50.450" v="136" actId="20577"/>
        <pc:sldMkLst>
          <pc:docMk/>
          <pc:sldMk cId="352905972" sldId="580"/>
        </pc:sldMkLst>
        <pc:spChg chg="mod">
          <ac:chgData name="Ria Georgiadis" userId="S::ria.georgiadis@fronditha.org::dcb25347-23fa-4b4f-af31-9325a9cbe25b" providerId="AD" clId="Web-{976A7127-A96D-F845-9BBA-681EEABA178E}" dt="2026-07-09T05:47:42.184" v="135" actId="20577"/>
          <ac:spMkLst>
            <pc:docMk/>
            <pc:sldMk cId="352905972" sldId="580"/>
            <ac:spMk id="6" creationId="{A8EF2C5E-3C01-321F-7C03-DB8FAD700542}"/>
          </ac:spMkLst>
        </pc:spChg>
        <pc:spChg chg="mod">
          <ac:chgData name="Ria Georgiadis" userId="S::ria.georgiadis@fronditha.org::dcb25347-23fa-4b4f-af31-9325a9cbe25b" providerId="AD" clId="Web-{976A7127-A96D-F845-9BBA-681EEABA178E}" dt="2026-07-09T05:47:50.450" v="136" actId="20577"/>
          <ac:spMkLst>
            <pc:docMk/>
            <pc:sldMk cId="352905972" sldId="580"/>
            <ac:spMk id="10" creationId="{B2977C6B-FAF8-344A-33F9-9C6A081378D8}"/>
          </ac:spMkLst>
        </pc:spChg>
      </pc:sldChg>
      <pc:sldChg chg="modSp">
        <pc:chgData name="Ria Georgiadis" userId="S::ria.georgiadis@fronditha.org::dcb25347-23fa-4b4f-af31-9325a9cbe25b" providerId="AD" clId="Web-{976A7127-A96D-F845-9BBA-681EEABA178E}" dt="2026-07-09T05:49:12.795" v="193" actId="20577"/>
        <pc:sldMkLst>
          <pc:docMk/>
          <pc:sldMk cId="3256569182" sldId="581"/>
        </pc:sldMkLst>
        <pc:spChg chg="mod">
          <ac:chgData name="Ria Georgiadis" userId="S::ria.georgiadis@fronditha.org::dcb25347-23fa-4b4f-af31-9325a9cbe25b" providerId="AD" clId="Web-{976A7127-A96D-F845-9BBA-681EEABA178E}" dt="2026-07-09T05:49:12.795" v="193" actId="20577"/>
          <ac:spMkLst>
            <pc:docMk/>
            <pc:sldMk cId="3256569182" sldId="581"/>
            <ac:spMk id="6" creationId="{08D7A78C-1D8E-C4F8-D802-BE3478CECFC6}"/>
          </ac:spMkLst>
        </pc:spChg>
      </pc:sldChg>
      <pc:sldChg chg="addSp modSp">
        <pc:chgData name="Ria Georgiadis" userId="S::ria.georgiadis@fronditha.org::dcb25347-23fa-4b4f-af31-9325a9cbe25b" providerId="AD" clId="Web-{976A7127-A96D-F845-9BBA-681EEABA178E}" dt="2026-07-09T05:50:59.796" v="228" actId="20577"/>
        <pc:sldMkLst>
          <pc:docMk/>
          <pc:sldMk cId="1699836719" sldId="582"/>
        </pc:sldMkLst>
        <pc:spChg chg="mod">
          <ac:chgData name="Ria Georgiadis" userId="S::ria.georgiadis@fronditha.org::dcb25347-23fa-4b4f-af31-9325a9cbe25b" providerId="AD" clId="Web-{976A7127-A96D-F845-9BBA-681EEABA178E}" dt="2026-07-09T05:50:59.796" v="228" actId="20577"/>
          <ac:spMkLst>
            <pc:docMk/>
            <pc:sldMk cId="1699836719" sldId="582"/>
            <ac:spMk id="6" creationId="{29FB6B77-EDCF-994F-23B8-9AAF9D6ED219}"/>
          </ac:spMkLst>
        </pc:spChg>
        <pc:spChg chg="add mod">
          <ac:chgData name="Ria Georgiadis" userId="S::ria.georgiadis@fronditha.org::dcb25347-23fa-4b4f-af31-9325a9cbe25b" providerId="AD" clId="Web-{976A7127-A96D-F845-9BBA-681EEABA178E}" dt="2026-07-09T05:49:49.795" v="199" actId="20577"/>
          <ac:spMkLst>
            <pc:docMk/>
            <pc:sldMk cId="1699836719" sldId="582"/>
            <ac:spMk id="10" creationId="{60F3FC1E-84C8-1D72-B705-B6D8A9CE0B6A}"/>
          </ac:spMkLst>
        </pc:spChg>
      </pc:sldChg>
      <pc:sldChg chg="addSp delSp modSp">
        <pc:chgData name="Ria Georgiadis" userId="S::ria.georgiadis@fronditha.org::dcb25347-23fa-4b4f-af31-9325a9cbe25b" providerId="AD" clId="Web-{976A7127-A96D-F845-9BBA-681EEABA178E}" dt="2026-07-09T05:59:38.737" v="446" actId="20577"/>
        <pc:sldMkLst>
          <pc:docMk/>
          <pc:sldMk cId="3808664803" sldId="583"/>
        </pc:sldMkLst>
        <pc:spChg chg="add del mod">
          <ac:chgData name="Ria Georgiadis" userId="S::ria.georgiadis@fronditha.org::dcb25347-23fa-4b4f-af31-9325a9cbe25b" providerId="AD" clId="Web-{976A7127-A96D-F845-9BBA-681EEABA178E}" dt="2026-07-09T05:59:38.737" v="446" actId="20577"/>
          <ac:spMkLst>
            <pc:docMk/>
            <pc:sldMk cId="3808664803" sldId="583"/>
            <ac:spMk id="3" creationId="{8DB24D64-2A8A-3BC6-B93A-2EB87C9C0CF3}"/>
          </ac:spMkLst>
        </pc:spChg>
        <pc:spChg chg="add del mod">
          <ac:chgData name="Ria Georgiadis" userId="S::ria.georgiadis@fronditha.org::dcb25347-23fa-4b4f-af31-9325a9cbe25b" providerId="AD" clId="Web-{976A7127-A96D-F845-9BBA-681EEABA178E}" dt="2026-07-09T05:54:10.757" v="344"/>
          <ac:spMkLst>
            <pc:docMk/>
            <pc:sldMk cId="3808664803" sldId="583"/>
            <ac:spMk id="4" creationId="{B4CF5F59-5507-671A-B8C1-3BACD022806B}"/>
          </ac:spMkLst>
        </pc:spChg>
        <pc:spChg chg="mod">
          <ac:chgData name="Ria Georgiadis" userId="S::ria.georgiadis@fronditha.org::dcb25347-23fa-4b4f-af31-9325a9cbe25b" providerId="AD" clId="Web-{976A7127-A96D-F845-9BBA-681EEABA178E}" dt="2026-07-09T05:52:41.317" v="295" actId="20577"/>
          <ac:spMkLst>
            <pc:docMk/>
            <pc:sldMk cId="3808664803" sldId="583"/>
            <ac:spMk id="10" creationId="{AAE80A63-3E15-5084-FB39-1F694D7D98AE}"/>
          </ac:spMkLst>
        </pc:spChg>
      </pc:sldChg>
      <pc:sldChg chg="modSp">
        <pc:chgData name="Ria Georgiadis" userId="S::ria.georgiadis@fronditha.org::dcb25347-23fa-4b4f-af31-9325a9cbe25b" providerId="AD" clId="Web-{976A7127-A96D-F845-9BBA-681EEABA178E}" dt="2026-07-09T06:06:14.863" v="503" actId="20577"/>
        <pc:sldMkLst>
          <pc:docMk/>
          <pc:sldMk cId="697207873" sldId="584"/>
        </pc:sldMkLst>
        <pc:spChg chg="mod">
          <ac:chgData name="Ria Georgiadis" userId="S::ria.georgiadis@fronditha.org::dcb25347-23fa-4b4f-af31-9325a9cbe25b" providerId="AD" clId="Web-{976A7127-A96D-F845-9BBA-681EEABA178E}" dt="2026-07-09T06:06:14.863" v="503" actId="20577"/>
          <ac:spMkLst>
            <pc:docMk/>
            <pc:sldMk cId="697207873" sldId="584"/>
            <ac:spMk id="3" creationId="{B210A258-B468-D0A7-C746-668C9D6F6F0B}"/>
          </ac:spMkLst>
        </pc:spChg>
        <pc:spChg chg="mod">
          <ac:chgData name="Ria Georgiadis" userId="S::ria.georgiadis@fronditha.org::dcb25347-23fa-4b4f-af31-9325a9cbe25b" providerId="AD" clId="Web-{976A7127-A96D-F845-9BBA-681EEABA178E}" dt="2026-07-09T05:59:51.644" v="448" actId="20577"/>
          <ac:spMkLst>
            <pc:docMk/>
            <pc:sldMk cId="697207873" sldId="584"/>
            <ac:spMk id="10" creationId="{B4779099-090D-FCEC-2E43-DAFDD715C58A}"/>
          </ac:spMkLst>
        </pc:spChg>
      </pc:sldChg>
      <pc:sldChg chg="modSp">
        <pc:chgData name="Ria Georgiadis" userId="S::ria.georgiadis@fronditha.org::dcb25347-23fa-4b4f-af31-9325a9cbe25b" providerId="AD" clId="Web-{976A7127-A96D-F845-9BBA-681EEABA178E}" dt="2026-07-09T06:17:41.199" v="784" actId="20577"/>
        <pc:sldMkLst>
          <pc:docMk/>
          <pc:sldMk cId="3151849631" sldId="585"/>
        </pc:sldMkLst>
        <pc:spChg chg="mod">
          <ac:chgData name="Ria Georgiadis" userId="S::ria.georgiadis@fronditha.org::dcb25347-23fa-4b4f-af31-9325a9cbe25b" providerId="AD" clId="Web-{976A7127-A96D-F845-9BBA-681EEABA178E}" dt="2026-07-09T06:17:41.199" v="784" actId="20577"/>
          <ac:spMkLst>
            <pc:docMk/>
            <pc:sldMk cId="3151849631" sldId="585"/>
            <ac:spMk id="3" creationId="{D9A6C630-53EA-74A9-8389-4A7215FC406C}"/>
          </ac:spMkLst>
        </pc:spChg>
        <pc:spChg chg="mod">
          <ac:chgData name="Ria Georgiadis" userId="S::ria.georgiadis@fronditha.org::dcb25347-23fa-4b4f-af31-9325a9cbe25b" providerId="AD" clId="Web-{976A7127-A96D-F845-9BBA-681EEABA178E}" dt="2026-07-09T06:09:29.838" v="504" actId="20577"/>
          <ac:spMkLst>
            <pc:docMk/>
            <pc:sldMk cId="3151849631" sldId="585"/>
            <ac:spMk id="10" creationId="{AA711052-3580-0074-7AA5-CD35AD7CD6A6}"/>
          </ac:spMkLst>
        </pc:spChg>
      </pc:sldChg>
      <pc:sldChg chg="modSp">
        <pc:chgData name="Ria Georgiadis" userId="S::ria.georgiadis@fronditha.org::dcb25347-23fa-4b4f-af31-9325a9cbe25b" providerId="AD" clId="Web-{976A7127-A96D-F845-9BBA-681EEABA178E}" dt="2026-07-09T06:34:25.875" v="1164" actId="20577"/>
        <pc:sldMkLst>
          <pc:docMk/>
          <pc:sldMk cId="1982960104" sldId="586"/>
        </pc:sldMkLst>
        <pc:spChg chg="mod">
          <ac:chgData name="Ria Georgiadis" userId="S::ria.georgiadis@fronditha.org::dcb25347-23fa-4b4f-af31-9325a9cbe25b" providerId="AD" clId="Web-{976A7127-A96D-F845-9BBA-681EEABA178E}" dt="2026-07-09T06:34:11.781" v="1162" actId="20577"/>
          <ac:spMkLst>
            <pc:docMk/>
            <pc:sldMk cId="1982960104" sldId="586"/>
            <ac:spMk id="3" creationId="{0BF1E94E-4631-56DD-39C4-C5C8E76BD953}"/>
          </ac:spMkLst>
        </pc:spChg>
        <pc:spChg chg="mod">
          <ac:chgData name="Ria Georgiadis" userId="S::ria.georgiadis@fronditha.org::dcb25347-23fa-4b4f-af31-9325a9cbe25b" providerId="AD" clId="Web-{976A7127-A96D-F845-9BBA-681EEABA178E}" dt="2026-07-09T06:34:25.875" v="1164" actId="20577"/>
          <ac:spMkLst>
            <pc:docMk/>
            <pc:sldMk cId="1982960104" sldId="586"/>
            <ac:spMk id="10" creationId="{CF1273B9-00C1-D08A-9894-190AF3D9147A}"/>
          </ac:spMkLst>
        </pc:spChg>
      </pc:sldChg>
      <pc:sldChg chg="modSp">
        <pc:chgData name="Ria Georgiadis" userId="S::ria.georgiadis@fronditha.org::dcb25347-23fa-4b4f-af31-9325a9cbe25b" providerId="AD" clId="Web-{976A7127-A96D-F845-9BBA-681EEABA178E}" dt="2026-07-09T06:37:50.337" v="1299" actId="20577"/>
        <pc:sldMkLst>
          <pc:docMk/>
          <pc:sldMk cId="4115032301" sldId="587"/>
        </pc:sldMkLst>
        <pc:spChg chg="mod">
          <ac:chgData name="Ria Georgiadis" userId="S::ria.georgiadis@fronditha.org::dcb25347-23fa-4b4f-af31-9325a9cbe25b" providerId="AD" clId="Web-{976A7127-A96D-F845-9BBA-681EEABA178E}" dt="2026-07-09T06:37:09.336" v="1285" actId="20577"/>
          <ac:spMkLst>
            <pc:docMk/>
            <pc:sldMk cId="4115032301" sldId="587"/>
            <ac:spMk id="3" creationId="{2D8A7C4B-F501-8215-281C-336C0B13C266}"/>
          </ac:spMkLst>
        </pc:spChg>
        <pc:spChg chg="mod">
          <ac:chgData name="Ria Georgiadis" userId="S::ria.georgiadis@fronditha.org::dcb25347-23fa-4b4f-af31-9325a9cbe25b" providerId="AD" clId="Web-{976A7127-A96D-F845-9BBA-681EEABA178E}" dt="2026-07-09T06:37:50.337" v="1299" actId="20577"/>
          <ac:spMkLst>
            <pc:docMk/>
            <pc:sldMk cId="4115032301" sldId="587"/>
            <ac:spMk id="10" creationId="{43683E93-BA58-46C1-3D0A-280F0FC70B4B}"/>
          </ac:spMkLst>
        </pc:spChg>
      </pc:sldChg>
      <pc:sldChg chg="modSp">
        <pc:chgData name="Ria Georgiadis" userId="S::ria.georgiadis@fronditha.org::dcb25347-23fa-4b4f-af31-9325a9cbe25b" providerId="AD" clId="Web-{976A7127-A96D-F845-9BBA-681EEABA178E}" dt="2026-07-09T06:38:11.228" v="1305" actId="20577"/>
        <pc:sldMkLst>
          <pc:docMk/>
          <pc:sldMk cId="755865950" sldId="588"/>
        </pc:sldMkLst>
        <pc:spChg chg="mod">
          <ac:chgData name="Ria Georgiadis" userId="S::ria.georgiadis@fronditha.org::dcb25347-23fa-4b4f-af31-9325a9cbe25b" providerId="AD" clId="Web-{976A7127-A96D-F845-9BBA-681EEABA178E}" dt="2026-07-09T06:38:11.228" v="1305" actId="20577"/>
          <ac:spMkLst>
            <pc:docMk/>
            <pc:sldMk cId="755865950" sldId="588"/>
            <ac:spMk id="3" creationId="{5A0153BE-A67C-24B7-AF31-D46CB57C1EA9}"/>
          </ac:spMkLst>
        </pc:spChg>
        <pc:spChg chg="mod">
          <ac:chgData name="Ria Georgiadis" userId="S::ria.georgiadis@fronditha.org::dcb25347-23fa-4b4f-af31-9325a9cbe25b" providerId="AD" clId="Web-{976A7127-A96D-F845-9BBA-681EEABA178E}" dt="2026-07-09T06:37:44.431" v="1298" actId="20577"/>
          <ac:spMkLst>
            <pc:docMk/>
            <pc:sldMk cId="755865950" sldId="588"/>
            <ac:spMk id="10" creationId="{CED4AE25-3BF9-7AA4-810A-4FED268212C2}"/>
          </ac:spMkLst>
        </pc:spChg>
      </pc:sldChg>
      <pc:sldChg chg="modSp">
        <pc:chgData name="Ria Georgiadis" userId="S::ria.georgiadis@fronditha.org::dcb25347-23fa-4b4f-af31-9325a9cbe25b" providerId="AD" clId="Web-{976A7127-A96D-F845-9BBA-681EEABA178E}" dt="2026-07-09T06:39:19.996" v="1324" actId="20577"/>
        <pc:sldMkLst>
          <pc:docMk/>
          <pc:sldMk cId="3151587786" sldId="589"/>
        </pc:sldMkLst>
        <pc:spChg chg="mod">
          <ac:chgData name="Ria Georgiadis" userId="S::ria.georgiadis@fronditha.org::dcb25347-23fa-4b4f-af31-9325a9cbe25b" providerId="AD" clId="Web-{976A7127-A96D-F845-9BBA-681EEABA178E}" dt="2026-07-09T06:39:19.996" v="1324" actId="20577"/>
          <ac:spMkLst>
            <pc:docMk/>
            <pc:sldMk cId="3151587786" sldId="589"/>
            <ac:spMk id="3" creationId="{77592FC8-F46B-5724-F440-9F775B8BD99B}"/>
          </ac:spMkLst>
        </pc:spChg>
        <pc:spChg chg="mod">
          <ac:chgData name="Ria Georgiadis" userId="S::ria.georgiadis@fronditha.org::dcb25347-23fa-4b4f-af31-9325a9cbe25b" providerId="AD" clId="Web-{976A7127-A96D-F845-9BBA-681EEABA178E}" dt="2026-07-09T06:38:24.479" v="1306" actId="20577"/>
          <ac:spMkLst>
            <pc:docMk/>
            <pc:sldMk cId="3151587786" sldId="589"/>
            <ac:spMk id="10" creationId="{3F34DFD8-A085-D3CB-6851-C435E1207DB7}"/>
          </ac:spMkLst>
        </pc:spChg>
      </pc:sldChg>
      <pc:sldChg chg="modSp">
        <pc:chgData name="Ria Georgiadis" userId="S::ria.georgiadis@fronditha.org::dcb25347-23fa-4b4f-af31-9325a9cbe25b" providerId="AD" clId="Web-{976A7127-A96D-F845-9BBA-681EEABA178E}" dt="2026-07-09T06:40:03.014" v="1340" actId="20577"/>
        <pc:sldMkLst>
          <pc:docMk/>
          <pc:sldMk cId="339311856" sldId="590"/>
        </pc:sldMkLst>
        <pc:spChg chg="mod">
          <ac:chgData name="Ria Georgiadis" userId="S::ria.georgiadis@fronditha.org::dcb25347-23fa-4b4f-af31-9325a9cbe25b" providerId="AD" clId="Web-{976A7127-A96D-F845-9BBA-681EEABA178E}" dt="2026-07-09T06:40:03.014" v="1340" actId="20577"/>
          <ac:spMkLst>
            <pc:docMk/>
            <pc:sldMk cId="339311856" sldId="590"/>
            <ac:spMk id="3" creationId="{92C8A34B-F7BC-4B6C-C64E-0C39F7B27682}"/>
          </ac:spMkLst>
        </pc:spChg>
        <pc:spChg chg="mod">
          <ac:chgData name="Ria Georgiadis" userId="S::ria.georgiadis@fronditha.org::dcb25347-23fa-4b4f-af31-9325a9cbe25b" providerId="AD" clId="Web-{976A7127-A96D-F845-9BBA-681EEABA178E}" dt="2026-07-09T06:39:49.216" v="1334" actId="20577"/>
          <ac:spMkLst>
            <pc:docMk/>
            <pc:sldMk cId="339311856" sldId="590"/>
            <ac:spMk id="10" creationId="{4811226E-B3BC-99C0-F5AA-5B15E9A9DF1C}"/>
          </ac:spMkLst>
        </pc:spChg>
      </pc:sldChg>
      <pc:sldChg chg="modSp">
        <pc:chgData name="Ria Georgiadis" userId="S::ria.georgiadis@fronditha.org::dcb25347-23fa-4b4f-af31-9325a9cbe25b" providerId="AD" clId="Web-{976A7127-A96D-F845-9BBA-681EEABA178E}" dt="2026-07-09T05:37:42.101" v="4" actId="20577"/>
        <pc:sldMkLst>
          <pc:docMk/>
          <pc:sldMk cId="2307169374" sldId="592"/>
        </pc:sldMkLst>
        <pc:spChg chg="mod">
          <ac:chgData name="Ria Georgiadis" userId="S::ria.georgiadis@fronditha.org::dcb25347-23fa-4b4f-af31-9325a9cbe25b" providerId="AD" clId="Web-{976A7127-A96D-F845-9BBA-681EEABA178E}" dt="2026-07-09T05:37:42.101" v="4" actId="20577"/>
          <ac:spMkLst>
            <pc:docMk/>
            <pc:sldMk cId="2307169374" sldId="592"/>
            <ac:spMk id="4" creationId="{C7A8B013-A2D1-67CC-DC92-24FDEFEDE24F}"/>
          </ac:spMkLst>
        </pc:spChg>
      </pc:sldChg>
      <pc:sldChg chg="modSp">
        <pc:chgData name="Ria Georgiadis" userId="S::ria.georgiadis@fronditha.org::dcb25347-23fa-4b4f-af31-9325a9cbe25b" providerId="AD" clId="Web-{976A7127-A96D-F845-9BBA-681EEABA178E}" dt="2026-07-09T05:38:18.166" v="7" actId="20577"/>
        <pc:sldMkLst>
          <pc:docMk/>
          <pc:sldMk cId="450606430" sldId="593"/>
        </pc:sldMkLst>
        <pc:spChg chg="mod">
          <ac:chgData name="Ria Georgiadis" userId="S::ria.georgiadis@fronditha.org::dcb25347-23fa-4b4f-af31-9325a9cbe25b" providerId="AD" clId="Web-{976A7127-A96D-F845-9BBA-681EEABA178E}" dt="2026-07-09T05:38:18.166" v="7" actId="20577"/>
          <ac:spMkLst>
            <pc:docMk/>
            <pc:sldMk cId="450606430" sldId="593"/>
            <ac:spMk id="4" creationId="{73C0F0D5-8026-5CBF-0543-03D2CCC82E3F}"/>
          </ac:spMkLst>
        </pc:spChg>
      </pc:sldChg>
      <pc:sldChg chg="modSp">
        <pc:chgData name="Ria Georgiadis" userId="S::ria.georgiadis@fronditha.org::dcb25347-23fa-4b4f-af31-9325a9cbe25b" providerId="AD" clId="Web-{976A7127-A96D-F845-9BBA-681EEABA178E}" dt="2026-07-09T06:24:27.995" v="975" actId="20577"/>
        <pc:sldMkLst>
          <pc:docMk/>
          <pc:sldMk cId="2964997970" sldId="594"/>
        </pc:sldMkLst>
        <pc:spChg chg="mod">
          <ac:chgData name="Ria Georgiadis" userId="S::ria.georgiadis@fronditha.org::dcb25347-23fa-4b4f-af31-9325a9cbe25b" providerId="AD" clId="Web-{976A7127-A96D-F845-9BBA-681EEABA178E}" dt="2026-07-09T06:24:27.995" v="975" actId="20577"/>
          <ac:spMkLst>
            <pc:docMk/>
            <pc:sldMk cId="2964997970" sldId="594"/>
            <ac:spMk id="3" creationId="{090941B0-7E41-1815-1372-696771400646}"/>
          </ac:spMkLst>
        </pc:spChg>
      </pc:sldChg>
      <pc:sldChg chg="modSp">
        <pc:chgData name="Ria Georgiadis" userId="S::ria.georgiadis@fronditha.org::dcb25347-23fa-4b4f-af31-9325a9cbe25b" providerId="AD" clId="Web-{976A7127-A96D-F845-9BBA-681EEABA178E}" dt="2026-07-09T06:30:45.724" v="1113" actId="20577"/>
        <pc:sldMkLst>
          <pc:docMk/>
          <pc:sldMk cId="778991387" sldId="595"/>
        </pc:sldMkLst>
        <pc:spChg chg="mod">
          <ac:chgData name="Ria Georgiadis" userId="S::ria.georgiadis@fronditha.org::dcb25347-23fa-4b4f-af31-9325a9cbe25b" providerId="AD" clId="Web-{976A7127-A96D-F845-9BBA-681EEABA178E}" dt="2026-07-09T06:30:45.724" v="1113" actId="20577"/>
          <ac:spMkLst>
            <pc:docMk/>
            <pc:sldMk cId="778991387" sldId="595"/>
            <ac:spMk id="3" creationId="{36E43C68-E7B3-F817-FB9E-F39780838759}"/>
          </ac:spMkLst>
        </pc:spChg>
      </pc:sldChg>
      <pc:sldChg chg="modSp">
        <pc:chgData name="Ria Georgiadis" userId="S::ria.georgiadis@fronditha.org::dcb25347-23fa-4b4f-af31-9325a9cbe25b" providerId="AD" clId="Web-{976A7127-A96D-F845-9BBA-681EEABA178E}" dt="2026-07-09T06:31:53.445" v="1125" actId="20577"/>
        <pc:sldMkLst>
          <pc:docMk/>
          <pc:sldMk cId="1343596640" sldId="596"/>
        </pc:sldMkLst>
        <pc:spChg chg="mod">
          <ac:chgData name="Ria Georgiadis" userId="S::ria.georgiadis@fronditha.org::dcb25347-23fa-4b4f-af31-9325a9cbe25b" providerId="AD" clId="Web-{976A7127-A96D-F845-9BBA-681EEABA178E}" dt="2026-07-09T06:31:53.445" v="1125" actId="20577"/>
          <ac:spMkLst>
            <pc:docMk/>
            <pc:sldMk cId="1343596640" sldId="596"/>
            <ac:spMk id="3" creationId="{4CCC8D43-8E39-9C45-910D-CBECE1C60120}"/>
          </ac:spMkLst>
        </pc:spChg>
      </pc:sldChg>
      <pc:sldChg chg="modSp">
        <pc:chgData name="Ria Georgiadis" userId="S::ria.georgiadis@fronditha.org::dcb25347-23fa-4b4f-af31-9325a9cbe25b" providerId="AD" clId="Web-{976A7127-A96D-F845-9BBA-681EEABA178E}" dt="2026-07-09T06:41:02.093" v="1352" actId="20577"/>
        <pc:sldMkLst>
          <pc:docMk/>
          <pc:sldMk cId="2577153017" sldId="597"/>
        </pc:sldMkLst>
        <pc:spChg chg="mod">
          <ac:chgData name="Ria Georgiadis" userId="S::ria.georgiadis@fronditha.org::dcb25347-23fa-4b4f-af31-9325a9cbe25b" providerId="AD" clId="Web-{976A7127-A96D-F845-9BBA-681EEABA178E}" dt="2026-07-09T06:41:02.093" v="1352" actId="20577"/>
          <ac:spMkLst>
            <pc:docMk/>
            <pc:sldMk cId="2577153017" sldId="597"/>
            <ac:spMk id="3" creationId="{682675FD-48B6-96A0-1B27-E2A87D120C1F}"/>
          </ac:spMkLst>
        </pc:spChg>
      </pc:sldChg>
      <pc:sldChg chg="modSp">
        <pc:chgData name="Ria Georgiadis" userId="S::ria.georgiadis@fronditha.org::dcb25347-23fa-4b4f-af31-9325a9cbe25b" providerId="AD" clId="Web-{976A7127-A96D-F845-9BBA-681EEABA178E}" dt="2026-07-09T06:35:31.956" v="1198" actId="20577"/>
        <pc:sldMkLst>
          <pc:docMk/>
          <pc:sldMk cId="542458182" sldId="599"/>
        </pc:sldMkLst>
        <pc:spChg chg="mod">
          <ac:chgData name="Ria Georgiadis" userId="S::ria.georgiadis@fronditha.org::dcb25347-23fa-4b4f-af31-9325a9cbe25b" providerId="AD" clId="Web-{976A7127-A96D-F845-9BBA-681EEABA178E}" dt="2026-07-09T06:35:31.956" v="1198" actId="20577"/>
          <ac:spMkLst>
            <pc:docMk/>
            <pc:sldMk cId="542458182" sldId="599"/>
            <ac:spMk id="3" creationId="{672E973C-84FF-91AA-769C-CD3FB63BC238}"/>
          </ac:spMkLst>
        </pc:spChg>
      </pc:sldChg>
      <pc:sldChg chg="modSp">
        <pc:chgData name="Ria Georgiadis" userId="S::ria.georgiadis@fronditha.org::dcb25347-23fa-4b4f-af31-9325a9cbe25b" providerId="AD" clId="Web-{976A7127-A96D-F845-9BBA-681EEABA178E}" dt="2026-07-09T06:34:21.078" v="1163" actId="20577"/>
        <pc:sldMkLst>
          <pc:docMk/>
          <pc:sldMk cId="1587950690" sldId="604"/>
        </pc:sldMkLst>
        <pc:spChg chg="mod">
          <ac:chgData name="Ria Georgiadis" userId="S::ria.georgiadis@fronditha.org::dcb25347-23fa-4b4f-af31-9325a9cbe25b" providerId="AD" clId="Web-{976A7127-A96D-F845-9BBA-681EEABA178E}" dt="2026-07-09T06:34:21.078" v="1163" actId="20577"/>
          <ac:spMkLst>
            <pc:docMk/>
            <pc:sldMk cId="1587950690" sldId="604"/>
            <ac:spMk id="7" creationId="{2F2C527F-3577-E85E-EA52-7C7A81577204}"/>
          </ac:spMkLst>
        </pc:spChg>
      </pc:sldChg>
      <pc:sldChg chg="modSp">
        <pc:chgData name="Ria Georgiadis" userId="S::ria.georgiadis@fronditha.org::dcb25347-23fa-4b4f-af31-9325a9cbe25b" providerId="AD" clId="Web-{976A7127-A96D-F845-9BBA-681EEABA178E}" dt="2026-07-09T06:35:51.302" v="1214" actId="20577"/>
        <pc:sldMkLst>
          <pc:docMk/>
          <pc:sldMk cId="3602234603" sldId="605"/>
        </pc:sldMkLst>
        <pc:spChg chg="mod">
          <ac:chgData name="Ria Georgiadis" userId="S::ria.georgiadis@fronditha.org::dcb25347-23fa-4b4f-af31-9325a9cbe25b" providerId="AD" clId="Web-{976A7127-A96D-F845-9BBA-681EEABA178E}" dt="2026-07-09T06:35:51.302" v="1214" actId="20577"/>
          <ac:spMkLst>
            <pc:docMk/>
            <pc:sldMk cId="3602234603" sldId="605"/>
            <ac:spMk id="7" creationId="{57423CFB-9A53-3437-5234-39B6EBE82C1E}"/>
          </ac:spMkLst>
        </pc:spChg>
      </pc:sldChg>
    </pc:docChg>
  </pc:docChgLst>
  <pc:docChgLst>
    <pc:chgData name="Claire Sturrock" userId="S::claire.sturrock@fronditha.org::a1c2bf6b-5dac-478f-92ad-ea71784e4094" providerId="AD" clId="Web-{D6A38BE7-A5DD-A6DB-2F44-4065E588F216}"/>
    <pc:docChg chg="modSld">
      <pc:chgData name="Claire Sturrock" userId="S::claire.sturrock@fronditha.org::a1c2bf6b-5dac-478f-92ad-ea71784e4094" providerId="AD" clId="Web-{D6A38BE7-A5DD-A6DB-2F44-4065E588F216}" dt="2026-06-30T01:14:00.193" v="15" actId="20577"/>
      <pc:docMkLst>
        <pc:docMk/>
      </pc:docMkLst>
      <pc:sldChg chg="modSp">
        <pc:chgData name="Claire Sturrock" userId="S::claire.sturrock@fronditha.org::a1c2bf6b-5dac-478f-92ad-ea71784e4094" providerId="AD" clId="Web-{D6A38BE7-A5DD-A6DB-2F44-4065E588F216}" dt="2026-06-30T01:14:00.193" v="15" actId="20577"/>
        <pc:sldMkLst>
          <pc:docMk/>
          <pc:sldMk cId="1982960104" sldId="586"/>
        </pc:sldMkLst>
        <pc:spChg chg="mod">
          <ac:chgData name="Claire Sturrock" userId="S::claire.sturrock@fronditha.org::a1c2bf6b-5dac-478f-92ad-ea71784e4094" providerId="AD" clId="Web-{D6A38BE7-A5DD-A6DB-2F44-4065E588F216}" dt="2026-06-30T01:14:00.193" v="15" actId="20577"/>
          <ac:spMkLst>
            <pc:docMk/>
            <pc:sldMk cId="1982960104" sldId="586"/>
            <ac:spMk id="3" creationId="{0BF1E94E-4631-56DD-39C4-C5C8E76BD953}"/>
          </ac:spMkLst>
        </pc:spChg>
      </pc:sldChg>
      <pc:sldChg chg="modSp">
        <pc:chgData name="Claire Sturrock" userId="S::claire.sturrock@fronditha.org::a1c2bf6b-5dac-478f-92ad-ea71784e4094" providerId="AD" clId="Web-{D6A38BE7-A5DD-A6DB-2F44-4065E588F216}" dt="2026-06-30T01:11:46.251" v="13" actId="20577"/>
        <pc:sldMkLst>
          <pc:docMk/>
          <pc:sldMk cId="3151587786" sldId="589"/>
        </pc:sldMkLst>
        <pc:spChg chg="mod">
          <ac:chgData name="Claire Sturrock" userId="S::claire.sturrock@fronditha.org::a1c2bf6b-5dac-478f-92ad-ea71784e4094" providerId="AD" clId="Web-{D6A38BE7-A5DD-A6DB-2F44-4065E588F216}" dt="2026-06-30T01:11:46.251" v="13" actId="20577"/>
          <ac:spMkLst>
            <pc:docMk/>
            <pc:sldMk cId="3151587786" sldId="589"/>
            <ac:spMk id="3" creationId="{77592FC8-F46B-5724-F440-9F775B8BD99B}"/>
          </ac:spMkLst>
        </pc:spChg>
      </pc:sldChg>
    </pc:docChg>
  </pc:docChgLst>
  <pc:docChgLst>
    <pc:chgData name="Ria Georgiadis" userId="S::ria.georgiadis@fronditha.org::dcb25347-23fa-4b4f-af31-9325a9cbe25b" providerId="AD" clId="Web-{1620B4E3-32B8-C6EB-1719-E30A675AC8A9}"/>
    <pc:docChg chg="addSld delSld modSld sldOrd modSection">
      <pc:chgData name="Ria Georgiadis" userId="S::ria.georgiadis@fronditha.org::dcb25347-23fa-4b4f-af31-9325a9cbe25b" providerId="AD" clId="Web-{1620B4E3-32B8-C6EB-1719-E30A675AC8A9}" dt="2026-06-30T10:06:52.263" v="950" actId="20577"/>
      <pc:docMkLst>
        <pc:docMk/>
      </pc:docMkLst>
      <pc:sldChg chg="modSp">
        <pc:chgData name="Ria Georgiadis" userId="S::ria.georgiadis@fronditha.org::dcb25347-23fa-4b4f-af31-9325a9cbe25b" providerId="AD" clId="Web-{1620B4E3-32B8-C6EB-1719-E30A675AC8A9}" dt="2026-06-30T03:19:29.590" v="626" actId="20577"/>
        <pc:sldMkLst>
          <pc:docMk/>
          <pc:sldMk cId="3180772511" sldId="271"/>
        </pc:sldMkLst>
        <pc:spChg chg="mod">
          <ac:chgData name="Ria Georgiadis" userId="S::ria.georgiadis@fronditha.org::dcb25347-23fa-4b4f-af31-9325a9cbe25b" providerId="AD" clId="Web-{1620B4E3-32B8-C6EB-1719-E30A675AC8A9}" dt="2026-06-30T03:18:29.166" v="596" actId="20577"/>
          <ac:spMkLst>
            <pc:docMk/>
            <pc:sldMk cId="3180772511" sldId="271"/>
            <ac:spMk id="6" creationId="{1893ACF8-D9E4-EDEF-845A-8D5A7797BA83}"/>
          </ac:spMkLst>
        </pc:spChg>
        <pc:spChg chg="mod">
          <ac:chgData name="Ria Georgiadis" userId="S::ria.georgiadis@fronditha.org::dcb25347-23fa-4b4f-af31-9325a9cbe25b" providerId="AD" clId="Web-{1620B4E3-32B8-C6EB-1719-E30A675AC8A9}" dt="2026-06-30T03:19:29.590" v="626" actId="20577"/>
          <ac:spMkLst>
            <pc:docMk/>
            <pc:sldMk cId="3180772511" sldId="271"/>
            <ac:spMk id="14" creationId="{C3687B5A-D431-3767-C669-BC40BC3318A2}"/>
          </ac:spMkLst>
        </pc:spChg>
      </pc:sldChg>
      <pc:sldChg chg="addSp delSp modSp add del">
        <pc:chgData name="Ria Georgiadis" userId="S::ria.georgiadis@fronditha.org::dcb25347-23fa-4b4f-af31-9325a9cbe25b" providerId="AD" clId="Web-{1620B4E3-32B8-C6EB-1719-E30A675AC8A9}" dt="2026-06-30T02:56:42.571" v="166" actId="20577"/>
        <pc:sldMkLst>
          <pc:docMk/>
          <pc:sldMk cId="1723953826" sldId="545"/>
        </pc:sldMkLst>
        <pc:spChg chg="add mod">
          <ac:chgData name="Ria Georgiadis" userId="S::ria.georgiadis@fronditha.org::dcb25347-23fa-4b4f-af31-9325a9cbe25b" providerId="AD" clId="Web-{1620B4E3-32B8-C6EB-1719-E30A675AC8A9}" dt="2026-06-30T02:56:36.008" v="165" actId="20577"/>
          <ac:spMkLst>
            <pc:docMk/>
            <pc:sldMk cId="1723953826" sldId="545"/>
            <ac:spMk id="5" creationId="{6A0A8B5A-65C3-999F-CCAE-CD0C432696E0}"/>
          </ac:spMkLst>
        </pc:spChg>
        <pc:spChg chg="mod">
          <ac:chgData name="Ria Georgiadis" userId="S::ria.georgiadis@fronditha.org::dcb25347-23fa-4b4f-af31-9325a9cbe25b" providerId="AD" clId="Web-{1620B4E3-32B8-C6EB-1719-E30A675AC8A9}" dt="2026-06-30T02:56:42.571" v="166" actId="20577"/>
          <ac:spMkLst>
            <pc:docMk/>
            <pc:sldMk cId="1723953826" sldId="545"/>
            <ac:spMk id="6" creationId="{B764FD88-CFF6-D996-F63F-43A14BC0274C}"/>
          </ac:spMkLst>
        </pc:spChg>
      </pc:sldChg>
      <pc:sldChg chg="modSp ord">
        <pc:chgData name="Ria Georgiadis" userId="S::ria.georgiadis@fronditha.org::dcb25347-23fa-4b4f-af31-9325a9cbe25b" providerId="AD" clId="Web-{1620B4E3-32B8-C6EB-1719-E30A675AC8A9}" dt="2026-06-30T02:59:27.155" v="191"/>
        <pc:sldMkLst>
          <pc:docMk/>
          <pc:sldMk cId="2930442488" sldId="551"/>
        </pc:sldMkLst>
        <pc:spChg chg="mod">
          <ac:chgData name="Ria Georgiadis" userId="S::ria.georgiadis@fronditha.org::dcb25347-23fa-4b4f-af31-9325a9cbe25b" providerId="AD" clId="Web-{1620B4E3-32B8-C6EB-1719-E30A675AC8A9}" dt="2026-06-30T02:59:19.764" v="189" actId="20577"/>
          <ac:spMkLst>
            <pc:docMk/>
            <pc:sldMk cId="2930442488" sldId="551"/>
            <ac:spMk id="10" creationId="{C241BE79-B728-949A-E59C-7F84C5550D5E}"/>
          </ac:spMkLst>
        </pc:spChg>
      </pc:sldChg>
      <pc:sldChg chg="modSp">
        <pc:chgData name="Ria Georgiadis" userId="S::ria.georgiadis@fronditha.org::dcb25347-23fa-4b4f-af31-9325a9cbe25b" providerId="AD" clId="Web-{1620B4E3-32B8-C6EB-1719-E30A675AC8A9}" dt="2026-06-30T02:58:00.949" v="180" actId="20577"/>
        <pc:sldMkLst>
          <pc:docMk/>
          <pc:sldMk cId="2517770408" sldId="564"/>
        </pc:sldMkLst>
        <pc:spChg chg="mod">
          <ac:chgData name="Ria Georgiadis" userId="S::ria.georgiadis@fronditha.org::dcb25347-23fa-4b4f-af31-9325a9cbe25b" providerId="AD" clId="Web-{1620B4E3-32B8-C6EB-1719-E30A675AC8A9}" dt="2026-06-30T02:54:33.596" v="111" actId="20577"/>
          <ac:spMkLst>
            <pc:docMk/>
            <pc:sldMk cId="2517770408" sldId="564"/>
            <ac:spMk id="3" creationId="{2D8A7C4B-F501-8215-281C-336C0B13C266}"/>
          </ac:spMkLst>
        </pc:spChg>
        <pc:spChg chg="mod">
          <ac:chgData name="Ria Georgiadis" userId="S::ria.georgiadis@fronditha.org::dcb25347-23fa-4b4f-af31-9325a9cbe25b" providerId="AD" clId="Web-{1620B4E3-32B8-C6EB-1719-E30A675AC8A9}" dt="2026-06-30T02:58:00.949" v="180" actId="20577"/>
          <ac:spMkLst>
            <pc:docMk/>
            <pc:sldMk cId="2517770408" sldId="564"/>
            <ac:spMk id="10" creationId="{43683E93-BA58-46C1-3D0A-280F0FC70B4B}"/>
          </ac:spMkLst>
        </pc:spChg>
      </pc:sldChg>
      <pc:sldChg chg="modSp">
        <pc:chgData name="Ria Georgiadis" userId="S::ria.georgiadis@fronditha.org::dcb25347-23fa-4b4f-af31-9325a9cbe25b" providerId="AD" clId="Web-{1620B4E3-32B8-C6EB-1719-E30A675AC8A9}" dt="2026-06-30T03:24:50.926" v="716" actId="20577"/>
        <pc:sldMkLst>
          <pc:docMk/>
          <pc:sldMk cId="1994189625" sldId="573"/>
        </pc:sldMkLst>
        <pc:spChg chg="mod">
          <ac:chgData name="Ria Georgiadis" userId="S::ria.georgiadis@fronditha.org::dcb25347-23fa-4b4f-af31-9325a9cbe25b" providerId="AD" clId="Web-{1620B4E3-32B8-C6EB-1719-E30A675AC8A9}" dt="2026-06-30T03:24:50.926" v="716" actId="20577"/>
          <ac:spMkLst>
            <pc:docMk/>
            <pc:sldMk cId="1994189625" sldId="573"/>
            <ac:spMk id="6" creationId="{08615C9C-6596-9811-ABE5-2B9FFC49F7CB}"/>
          </ac:spMkLst>
        </pc:spChg>
        <pc:spChg chg="mod">
          <ac:chgData name="Ria Georgiadis" userId="S::ria.georgiadis@fronditha.org::dcb25347-23fa-4b4f-af31-9325a9cbe25b" providerId="AD" clId="Web-{1620B4E3-32B8-C6EB-1719-E30A675AC8A9}" dt="2026-06-30T03:14:34.080" v="569" actId="20577"/>
          <ac:spMkLst>
            <pc:docMk/>
            <pc:sldMk cId="1994189625" sldId="573"/>
            <ac:spMk id="7" creationId="{42FBF98B-6394-25ED-E1D0-3C3A93C83461}"/>
          </ac:spMkLst>
        </pc:spChg>
        <pc:picChg chg="mod">
          <ac:chgData name="Ria Georgiadis" userId="S::ria.georgiadis@fronditha.org::dcb25347-23fa-4b4f-af31-9325a9cbe25b" providerId="AD" clId="Web-{1620B4E3-32B8-C6EB-1719-E30A675AC8A9}" dt="2026-06-30T03:24:31.926" v="708" actId="1076"/>
          <ac:picMkLst>
            <pc:docMk/>
            <pc:sldMk cId="1994189625" sldId="573"/>
            <ac:picMk id="3" creationId="{FCB8F823-8C05-EF58-FD6B-06AAE9C3938B}"/>
          </ac:picMkLst>
        </pc:picChg>
      </pc:sldChg>
      <pc:sldChg chg="addSp modSp">
        <pc:chgData name="Ria Georgiadis" userId="S::ria.georgiadis@fronditha.org::dcb25347-23fa-4b4f-af31-9325a9cbe25b" providerId="AD" clId="Web-{1620B4E3-32B8-C6EB-1719-E30A675AC8A9}" dt="2026-06-30T03:25:45.490" v="738" actId="20577"/>
        <pc:sldMkLst>
          <pc:docMk/>
          <pc:sldMk cId="3562274245" sldId="574"/>
        </pc:sldMkLst>
        <pc:spChg chg="add mod">
          <ac:chgData name="Ria Georgiadis" userId="S::ria.georgiadis@fronditha.org::dcb25347-23fa-4b4f-af31-9325a9cbe25b" providerId="AD" clId="Web-{1620B4E3-32B8-C6EB-1719-E30A675AC8A9}" dt="2026-06-30T03:25:40.146" v="733" actId="20577"/>
          <ac:spMkLst>
            <pc:docMk/>
            <pc:sldMk cId="3562274245" sldId="574"/>
            <ac:spMk id="3" creationId="{9D20F753-63A0-DF77-15AD-FEFAF4571380}"/>
          </ac:spMkLst>
        </pc:spChg>
        <pc:spChg chg="mod">
          <ac:chgData name="Ria Georgiadis" userId="S::ria.georgiadis@fronditha.org::dcb25347-23fa-4b4f-af31-9325a9cbe25b" providerId="AD" clId="Web-{1620B4E3-32B8-C6EB-1719-E30A675AC8A9}" dt="2026-06-30T03:25:45.490" v="738" actId="20577"/>
          <ac:spMkLst>
            <pc:docMk/>
            <pc:sldMk cId="3562274245" sldId="574"/>
            <ac:spMk id="6" creationId="{2C3D2075-9345-FFF7-D7B1-AB377CABD36F}"/>
          </ac:spMkLst>
        </pc:spChg>
      </pc:sldChg>
      <pc:sldChg chg="modSp">
        <pc:chgData name="Ria Georgiadis" userId="S::ria.georgiadis@fronditha.org::dcb25347-23fa-4b4f-af31-9325a9cbe25b" providerId="AD" clId="Web-{1620B4E3-32B8-C6EB-1719-E30A675AC8A9}" dt="2026-06-30T03:26:20.227" v="746" actId="20577"/>
        <pc:sldMkLst>
          <pc:docMk/>
          <pc:sldMk cId="617323300" sldId="575"/>
        </pc:sldMkLst>
        <pc:spChg chg="mod">
          <ac:chgData name="Ria Georgiadis" userId="S::ria.georgiadis@fronditha.org::dcb25347-23fa-4b4f-af31-9325a9cbe25b" providerId="AD" clId="Web-{1620B4E3-32B8-C6EB-1719-E30A675AC8A9}" dt="2026-06-30T03:25:48.756" v="740" actId="20577"/>
          <ac:spMkLst>
            <pc:docMk/>
            <pc:sldMk cId="617323300" sldId="575"/>
            <ac:spMk id="6" creationId="{E9B44649-76D8-5C1A-6730-1B9576794D34}"/>
          </ac:spMkLst>
        </pc:spChg>
        <pc:spChg chg="mod">
          <ac:chgData name="Ria Georgiadis" userId="S::ria.georgiadis@fronditha.org::dcb25347-23fa-4b4f-af31-9325a9cbe25b" providerId="AD" clId="Web-{1620B4E3-32B8-C6EB-1719-E30A675AC8A9}" dt="2026-06-30T03:26:20.227" v="746" actId="20577"/>
          <ac:spMkLst>
            <pc:docMk/>
            <pc:sldMk cId="617323300" sldId="575"/>
            <ac:spMk id="10" creationId="{01B1E2CE-6E64-1E90-95FD-BD0328F1E8C2}"/>
          </ac:spMkLst>
        </pc:spChg>
      </pc:sldChg>
      <pc:sldChg chg="modSp">
        <pc:chgData name="Ria Georgiadis" userId="S::ria.georgiadis@fronditha.org::dcb25347-23fa-4b4f-af31-9325a9cbe25b" providerId="AD" clId="Web-{1620B4E3-32B8-C6EB-1719-E30A675AC8A9}" dt="2026-06-30T03:26:46.525" v="749" actId="20577"/>
        <pc:sldMkLst>
          <pc:docMk/>
          <pc:sldMk cId="1382412027" sldId="576"/>
        </pc:sldMkLst>
        <pc:spChg chg="mod">
          <ac:chgData name="Ria Georgiadis" userId="S::ria.georgiadis@fronditha.org::dcb25347-23fa-4b4f-af31-9325a9cbe25b" providerId="AD" clId="Web-{1620B4E3-32B8-C6EB-1719-E30A675AC8A9}" dt="2026-06-30T03:26:46.525" v="749" actId="20577"/>
          <ac:spMkLst>
            <pc:docMk/>
            <pc:sldMk cId="1382412027" sldId="576"/>
            <ac:spMk id="6" creationId="{FD3F2937-4B87-901E-308E-D5AE1ABB5B0B}"/>
          </ac:spMkLst>
        </pc:spChg>
      </pc:sldChg>
      <pc:sldChg chg="modSp">
        <pc:chgData name="Ria Georgiadis" userId="S::ria.georgiadis@fronditha.org::dcb25347-23fa-4b4f-af31-9325a9cbe25b" providerId="AD" clId="Web-{1620B4E3-32B8-C6EB-1719-E30A675AC8A9}" dt="2026-06-30T03:28:23.297" v="767" actId="20577"/>
        <pc:sldMkLst>
          <pc:docMk/>
          <pc:sldMk cId="3375760064" sldId="577"/>
        </pc:sldMkLst>
        <pc:spChg chg="mod">
          <ac:chgData name="Ria Georgiadis" userId="S::ria.georgiadis@fronditha.org::dcb25347-23fa-4b4f-af31-9325a9cbe25b" providerId="AD" clId="Web-{1620B4E3-32B8-C6EB-1719-E30A675AC8A9}" dt="2026-06-30T03:28:23.297" v="767" actId="20577"/>
          <ac:spMkLst>
            <pc:docMk/>
            <pc:sldMk cId="3375760064" sldId="577"/>
            <ac:spMk id="11" creationId="{67FB71B6-6D78-45BA-774F-4F2FD3D09148}"/>
          </ac:spMkLst>
        </pc:spChg>
        <pc:spChg chg="mod">
          <ac:chgData name="Ria Georgiadis" userId="S::ria.georgiadis@fronditha.org::dcb25347-23fa-4b4f-af31-9325a9cbe25b" providerId="AD" clId="Web-{1620B4E3-32B8-C6EB-1719-E30A675AC8A9}" dt="2026-06-30T03:28:14.390" v="765" actId="20577"/>
          <ac:spMkLst>
            <pc:docMk/>
            <pc:sldMk cId="3375760064" sldId="577"/>
            <ac:spMk id="12" creationId="{DB2AEC80-A99F-04D4-C807-73E9924001CE}"/>
          </ac:spMkLst>
        </pc:spChg>
      </pc:sldChg>
      <pc:sldChg chg="addSp modSp">
        <pc:chgData name="Ria Georgiadis" userId="S::ria.georgiadis@fronditha.org::dcb25347-23fa-4b4f-af31-9325a9cbe25b" providerId="AD" clId="Web-{1620B4E3-32B8-C6EB-1719-E30A675AC8A9}" dt="2026-06-30T03:29:55.036" v="797" actId="20577"/>
        <pc:sldMkLst>
          <pc:docMk/>
          <pc:sldMk cId="1992173290" sldId="578"/>
        </pc:sldMkLst>
        <pc:spChg chg="add mod">
          <ac:chgData name="Ria Georgiadis" userId="S::ria.georgiadis@fronditha.org::dcb25347-23fa-4b4f-af31-9325a9cbe25b" providerId="AD" clId="Web-{1620B4E3-32B8-C6EB-1719-E30A675AC8A9}" dt="2026-06-30T03:29:39.410" v="780" actId="20577"/>
          <ac:spMkLst>
            <pc:docMk/>
            <pc:sldMk cId="1992173290" sldId="578"/>
            <ac:spMk id="5" creationId="{B86C351E-BF2A-81C3-B47D-6F50D1AC3DFF}"/>
          </ac:spMkLst>
        </pc:spChg>
        <pc:spChg chg="mod">
          <ac:chgData name="Ria Georgiadis" userId="S::ria.georgiadis@fronditha.org::dcb25347-23fa-4b4f-af31-9325a9cbe25b" providerId="AD" clId="Web-{1620B4E3-32B8-C6EB-1719-E30A675AC8A9}" dt="2026-06-30T03:29:00.096" v="769" actId="20577"/>
          <ac:spMkLst>
            <pc:docMk/>
            <pc:sldMk cId="1992173290" sldId="578"/>
            <ac:spMk id="6" creationId="{BA2157E1-7D40-9748-0D6F-BB652CB5103E}"/>
          </ac:spMkLst>
        </pc:spChg>
        <pc:spChg chg="add mod">
          <ac:chgData name="Ria Georgiadis" userId="S::ria.georgiadis@fronditha.org::dcb25347-23fa-4b4f-af31-9325a9cbe25b" providerId="AD" clId="Web-{1620B4E3-32B8-C6EB-1719-E30A675AC8A9}" dt="2026-06-30T03:29:55.036" v="797" actId="20577"/>
          <ac:spMkLst>
            <pc:docMk/>
            <pc:sldMk cId="1992173290" sldId="578"/>
            <ac:spMk id="8" creationId="{82E4A52B-BEF0-0FAE-1ABA-CBFEEB0CD978}"/>
          </ac:spMkLst>
        </pc:spChg>
      </pc:sldChg>
      <pc:sldChg chg="modSp">
        <pc:chgData name="Ria Georgiadis" userId="S::ria.georgiadis@fronditha.org::dcb25347-23fa-4b4f-af31-9325a9cbe25b" providerId="AD" clId="Web-{1620B4E3-32B8-C6EB-1719-E30A675AC8A9}" dt="2026-06-30T03:30:40.694" v="800" actId="20577"/>
        <pc:sldMkLst>
          <pc:docMk/>
          <pc:sldMk cId="352905972" sldId="580"/>
        </pc:sldMkLst>
        <pc:spChg chg="mod">
          <ac:chgData name="Ria Georgiadis" userId="S::ria.georgiadis@fronditha.org::dcb25347-23fa-4b4f-af31-9325a9cbe25b" providerId="AD" clId="Web-{1620B4E3-32B8-C6EB-1719-E30A675AC8A9}" dt="2026-06-30T03:30:40.694" v="800" actId="20577"/>
          <ac:spMkLst>
            <pc:docMk/>
            <pc:sldMk cId="352905972" sldId="580"/>
            <ac:spMk id="6" creationId="{A8EF2C5E-3C01-321F-7C03-DB8FAD700542}"/>
          </ac:spMkLst>
        </pc:spChg>
      </pc:sldChg>
      <pc:sldChg chg="addSp modSp">
        <pc:chgData name="Ria Georgiadis" userId="S::ria.georgiadis@fronditha.org::dcb25347-23fa-4b4f-af31-9325a9cbe25b" providerId="AD" clId="Web-{1620B4E3-32B8-C6EB-1719-E30A675AC8A9}" dt="2026-06-30T02:48:57.613" v="46" actId="20577"/>
        <pc:sldMkLst>
          <pc:docMk/>
          <pc:sldMk cId="1699836719" sldId="582"/>
        </pc:sldMkLst>
        <pc:spChg chg="mod">
          <ac:chgData name="Ria Georgiadis" userId="S::ria.georgiadis@fronditha.org::dcb25347-23fa-4b4f-af31-9325a9cbe25b" providerId="AD" clId="Web-{1620B4E3-32B8-C6EB-1719-E30A675AC8A9}" dt="2026-06-30T02:47:07.875" v="8" actId="20577"/>
          <ac:spMkLst>
            <pc:docMk/>
            <pc:sldMk cId="1699836719" sldId="582"/>
            <ac:spMk id="3" creationId="{285E2CB4-1B96-5262-6339-74008EBBF450}"/>
          </ac:spMkLst>
        </pc:spChg>
        <pc:spChg chg="mod">
          <ac:chgData name="Ria Georgiadis" userId="S::ria.georgiadis@fronditha.org::dcb25347-23fa-4b4f-af31-9325a9cbe25b" providerId="AD" clId="Web-{1620B4E3-32B8-C6EB-1719-E30A675AC8A9}" dt="2026-06-30T02:48:57.613" v="46" actId="20577"/>
          <ac:spMkLst>
            <pc:docMk/>
            <pc:sldMk cId="1699836719" sldId="582"/>
            <ac:spMk id="6" creationId="{29FB6B77-EDCF-994F-23B8-9AAF9D6ED219}"/>
          </ac:spMkLst>
        </pc:spChg>
        <pc:spChg chg="add mod">
          <ac:chgData name="Ria Georgiadis" userId="S::ria.georgiadis@fronditha.org::dcb25347-23fa-4b4f-af31-9325a9cbe25b" providerId="AD" clId="Web-{1620B4E3-32B8-C6EB-1719-E30A675AC8A9}" dt="2026-06-30T02:47:40.548" v="14" actId="1076"/>
          <ac:spMkLst>
            <pc:docMk/>
            <pc:sldMk cId="1699836719" sldId="582"/>
            <ac:spMk id="11" creationId="{7705C5F7-7740-7B01-A9F5-2500837B103F}"/>
          </ac:spMkLst>
        </pc:spChg>
      </pc:sldChg>
      <pc:sldChg chg="modSp">
        <pc:chgData name="Ria Georgiadis" userId="S::ria.georgiadis@fronditha.org::dcb25347-23fa-4b4f-af31-9325a9cbe25b" providerId="AD" clId="Web-{1620B4E3-32B8-C6EB-1719-E30A675AC8A9}" dt="2026-06-30T03:33:42.732" v="862" actId="20577"/>
        <pc:sldMkLst>
          <pc:docMk/>
          <pc:sldMk cId="3808664803" sldId="583"/>
        </pc:sldMkLst>
        <pc:spChg chg="mod">
          <ac:chgData name="Ria Georgiadis" userId="S::ria.georgiadis@fronditha.org::dcb25347-23fa-4b4f-af31-9325a9cbe25b" providerId="AD" clId="Web-{1620B4E3-32B8-C6EB-1719-E30A675AC8A9}" dt="2026-06-30T03:33:42.732" v="862" actId="20577"/>
          <ac:spMkLst>
            <pc:docMk/>
            <pc:sldMk cId="3808664803" sldId="583"/>
            <ac:spMk id="10" creationId="{AAE80A63-3E15-5084-FB39-1F694D7D98AE}"/>
          </ac:spMkLst>
        </pc:spChg>
      </pc:sldChg>
      <pc:sldChg chg="modSp">
        <pc:chgData name="Ria Georgiadis" userId="S::ria.georgiadis@fronditha.org::dcb25347-23fa-4b4f-af31-9325a9cbe25b" providerId="AD" clId="Web-{1620B4E3-32B8-C6EB-1719-E30A675AC8A9}" dt="2026-06-30T03:33:45.592" v="863" actId="20577"/>
        <pc:sldMkLst>
          <pc:docMk/>
          <pc:sldMk cId="697207873" sldId="584"/>
        </pc:sldMkLst>
        <pc:spChg chg="mod">
          <ac:chgData name="Ria Georgiadis" userId="S::ria.georgiadis@fronditha.org::dcb25347-23fa-4b4f-af31-9325a9cbe25b" providerId="AD" clId="Web-{1620B4E3-32B8-C6EB-1719-E30A675AC8A9}" dt="2026-06-30T03:33:45.592" v="863" actId="20577"/>
          <ac:spMkLst>
            <pc:docMk/>
            <pc:sldMk cId="697207873" sldId="584"/>
            <ac:spMk id="10" creationId="{B4779099-090D-FCEC-2E43-DAFDD715C58A}"/>
          </ac:spMkLst>
        </pc:spChg>
      </pc:sldChg>
      <pc:sldChg chg="modSp">
        <pc:chgData name="Ria Georgiadis" userId="S::ria.georgiadis@fronditha.org::dcb25347-23fa-4b4f-af31-9325a9cbe25b" providerId="AD" clId="Web-{1620B4E3-32B8-C6EB-1719-E30A675AC8A9}" dt="2026-06-30T03:33:36.076" v="860" actId="20577"/>
        <pc:sldMkLst>
          <pc:docMk/>
          <pc:sldMk cId="3151849631" sldId="585"/>
        </pc:sldMkLst>
        <pc:spChg chg="mod">
          <ac:chgData name="Ria Georgiadis" userId="S::ria.georgiadis@fronditha.org::dcb25347-23fa-4b4f-af31-9325a9cbe25b" providerId="AD" clId="Web-{1620B4E3-32B8-C6EB-1719-E30A675AC8A9}" dt="2026-06-30T03:33:36.076" v="860" actId="20577"/>
          <ac:spMkLst>
            <pc:docMk/>
            <pc:sldMk cId="3151849631" sldId="585"/>
            <ac:spMk id="10" creationId="{AA711052-3580-0074-7AA5-CD35AD7CD6A6}"/>
          </ac:spMkLst>
        </pc:spChg>
      </pc:sldChg>
      <pc:sldChg chg="modSp">
        <pc:chgData name="Ria Georgiadis" userId="S::ria.georgiadis@fronditha.org::dcb25347-23fa-4b4f-af31-9325a9cbe25b" providerId="AD" clId="Web-{1620B4E3-32B8-C6EB-1719-E30A675AC8A9}" dt="2026-06-30T10:06:29.230" v="925" actId="20577"/>
        <pc:sldMkLst>
          <pc:docMk/>
          <pc:sldMk cId="4115032301" sldId="587"/>
        </pc:sldMkLst>
        <pc:spChg chg="mod">
          <ac:chgData name="Ria Georgiadis" userId="S::ria.georgiadis@fronditha.org::dcb25347-23fa-4b4f-af31-9325a9cbe25b" providerId="AD" clId="Web-{1620B4E3-32B8-C6EB-1719-E30A675AC8A9}" dt="2026-06-30T10:06:29.230" v="925" actId="20577"/>
          <ac:spMkLst>
            <pc:docMk/>
            <pc:sldMk cId="4115032301" sldId="587"/>
            <ac:spMk id="10" creationId="{43683E93-BA58-46C1-3D0A-280F0FC70B4B}"/>
          </ac:spMkLst>
        </pc:spChg>
      </pc:sldChg>
      <pc:sldChg chg="modSp">
        <pc:chgData name="Ria Georgiadis" userId="S::ria.georgiadis@fronditha.org::dcb25347-23fa-4b4f-af31-9325a9cbe25b" providerId="AD" clId="Web-{1620B4E3-32B8-C6EB-1719-E30A675AC8A9}" dt="2026-06-30T10:06:26.761" v="924" actId="20577"/>
        <pc:sldMkLst>
          <pc:docMk/>
          <pc:sldMk cId="755865950" sldId="588"/>
        </pc:sldMkLst>
        <pc:spChg chg="mod">
          <ac:chgData name="Ria Georgiadis" userId="S::ria.georgiadis@fronditha.org::dcb25347-23fa-4b4f-af31-9325a9cbe25b" providerId="AD" clId="Web-{1620B4E3-32B8-C6EB-1719-E30A675AC8A9}" dt="2026-06-30T10:06:26.761" v="924" actId="20577"/>
          <ac:spMkLst>
            <pc:docMk/>
            <pc:sldMk cId="755865950" sldId="588"/>
            <ac:spMk id="10" creationId="{CED4AE25-3BF9-7AA4-810A-4FED268212C2}"/>
          </ac:spMkLst>
        </pc:spChg>
      </pc:sldChg>
      <pc:sldChg chg="addSp modSp add del">
        <pc:chgData name="Ria Georgiadis" userId="S::ria.georgiadis@fronditha.org::dcb25347-23fa-4b4f-af31-9325a9cbe25b" providerId="AD" clId="Web-{1620B4E3-32B8-C6EB-1719-E30A675AC8A9}" dt="2026-06-30T03:10:16.098" v="395" actId="20577"/>
        <pc:sldMkLst>
          <pc:docMk/>
          <pc:sldMk cId="425443214" sldId="591"/>
        </pc:sldMkLst>
        <pc:spChg chg="add mod">
          <ac:chgData name="Ria Georgiadis" userId="S::ria.georgiadis@fronditha.org::dcb25347-23fa-4b4f-af31-9325a9cbe25b" providerId="AD" clId="Web-{1620B4E3-32B8-C6EB-1719-E30A675AC8A9}" dt="2026-06-30T03:10:16.098" v="395" actId="20577"/>
          <ac:spMkLst>
            <pc:docMk/>
            <pc:sldMk cId="425443214" sldId="591"/>
            <ac:spMk id="5" creationId="{7710D6A5-2EA8-C281-9F0E-2E8194789799}"/>
          </ac:spMkLst>
        </pc:spChg>
      </pc:sldChg>
      <pc:sldChg chg="addSp modSp add del">
        <pc:chgData name="Ria Georgiadis" userId="S::ria.georgiadis@fronditha.org::dcb25347-23fa-4b4f-af31-9325a9cbe25b" providerId="AD" clId="Web-{1620B4E3-32B8-C6EB-1719-E30A675AC8A9}" dt="2026-06-30T03:22:13.532" v="669" actId="20577"/>
        <pc:sldMkLst>
          <pc:docMk/>
          <pc:sldMk cId="2307169374" sldId="592"/>
        </pc:sldMkLst>
        <pc:spChg chg="add mod">
          <ac:chgData name="Ria Georgiadis" userId="S::ria.georgiadis@fronditha.org::dcb25347-23fa-4b4f-af31-9325a9cbe25b" providerId="AD" clId="Web-{1620B4E3-32B8-C6EB-1719-E30A675AC8A9}" dt="2026-06-30T03:22:13.532" v="669" actId="20577"/>
          <ac:spMkLst>
            <pc:docMk/>
            <pc:sldMk cId="2307169374" sldId="592"/>
            <ac:spMk id="4" creationId="{C7A8B013-A2D1-67CC-DC92-24FDEFEDE24F}"/>
          </ac:spMkLst>
        </pc:spChg>
      </pc:sldChg>
      <pc:sldChg chg="addSp modSp add del">
        <pc:chgData name="Ria Georgiadis" userId="S::ria.georgiadis@fronditha.org::dcb25347-23fa-4b4f-af31-9325a9cbe25b" providerId="AD" clId="Web-{1620B4E3-32B8-C6EB-1719-E30A675AC8A9}" dt="2026-06-30T03:12:31.184" v="540" actId="20577"/>
        <pc:sldMkLst>
          <pc:docMk/>
          <pc:sldMk cId="450606430" sldId="593"/>
        </pc:sldMkLst>
        <pc:spChg chg="add mod">
          <ac:chgData name="Ria Georgiadis" userId="S::ria.georgiadis@fronditha.org::dcb25347-23fa-4b4f-af31-9325a9cbe25b" providerId="AD" clId="Web-{1620B4E3-32B8-C6EB-1719-E30A675AC8A9}" dt="2026-06-30T03:12:31.184" v="540" actId="20577"/>
          <ac:spMkLst>
            <pc:docMk/>
            <pc:sldMk cId="450606430" sldId="593"/>
            <ac:spMk id="4" creationId="{73C0F0D5-8026-5CBF-0543-03D2CCC82E3F}"/>
          </ac:spMkLst>
        </pc:spChg>
      </pc:sldChg>
      <pc:sldChg chg="modSp ord">
        <pc:chgData name="Ria Georgiadis" userId="S::ria.georgiadis@fronditha.org::dcb25347-23fa-4b4f-af31-9325a9cbe25b" providerId="AD" clId="Web-{1620B4E3-32B8-C6EB-1719-E30A675AC8A9}" dt="2026-06-30T03:33:32.654" v="858" actId="20577"/>
        <pc:sldMkLst>
          <pc:docMk/>
          <pc:sldMk cId="2964997970" sldId="594"/>
        </pc:sldMkLst>
        <pc:spChg chg="mod">
          <ac:chgData name="Ria Georgiadis" userId="S::ria.georgiadis@fronditha.org::dcb25347-23fa-4b4f-af31-9325a9cbe25b" providerId="AD" clId="Web-{1620B4E3-32B8-C6EB-1719-E30A675AC8A9}" dt="2026-06-30T03:33:32.654" v="858" actId="20577"/>
          <ac:spMkLst>
            <pc:docMk/>
            <pc:sldMk cId="2964997970" sldId="594"/>
            <ac:spMk id="10" creationId="{C7DAB477-B325-C5C5-FFF3-DC38130DFFC3}"/>
          </ac:spMkLst>
        </pc:spChg>
      </pc:sldChg>
      <pc:sldChg chg="modSp ord">
        <pc:chgData name="Ria Georgiadis" userId="S::ria.georgiadis@fronditha.org::dcb25347-23fa-4b4f-af31-9325a9cbe25b" providerId="AD" clId="Web-{1620B4E3-32B8-C6EB-1719-E30A675AC8A9}" dt="2026-06-30T03:33:11.465" v="850" actId="20577"/>
        <pc:sldMkLst>
          <pc:docMk/>
          <pc:sldMk cId="778991387" sldId="595"/>
        </pc:sldMkLst>
        <pc:spChg chg="mod">
          <ac:chgData name="Ria Georgiadis" userId="S::ria.georgiadis@fronditha.org::dcb25347-23fa-4b4f-af31-9325a9cbe25b" providerId="AD" clId="Web-{1620B4E3-32B8-C6EB-1719-E30A675AC8A9}" dt="2026-06-30T03:33:11.465" v="850" actId="20577"/>
          <ac:spMkLst>
            <pc:docMk/>
            <pc:sldMk cId="778991387" sldId="595"/>
            <ac:spMk id="10" creationId="{CA72A0CA-F305-70BD-D3B7-52702042F3C1}"/>
          </ac:spMkLst>
        </pc:spChg>
      </pc:sldChg>
      <pc:sldChg chg="modSp ord">
        <pc:chgData name="Ria Georgiadis" userId="S::ria.georgiadis@fronditha.org::dcb25347-23fa-4b4f-af31-9325a9cbe25b" providerId="AD" clId="Web-{1620B4E3-32B8-C6EB-1719-E30A675AC8A9}" dt="2026-06-30T03:33:06.200" v="847" actId="20577"/>
        <pc:sldMkLst>
          <pc:docMk/>
          <pc:sldMk cId="1343596640" sldId="596"/>
        </pc:sldMkLst>
        <pc:spChg chg="mod">
          <ac:chgData name="Ria Georgiadis" userId="S::ria.georgiadis@fronditha.org::dcb25347-23fa-4b4f-af31-9325a9cbe25b" providerId="AD" clId="Web-{1620B4E3-32B8-C6EB-1719-E30A675AC8A9}" dt="2026-06-30T03:33:06.200" v="847" actId="20577"/>
          <ac:spMkLst>
            <pc:docMk/>
            <pc:sldMk cId="1343596640" sldId="596"/>
            <ac:spMk id="10" creationId="{A93D243A-CBAF-6FF3-A04F-800FA22C01A9}"/>
          </ac:spMkLst>
        </pc:spChg>
      </pc:sldChg>
      <pc:sldChg chg="addSp delSp modSp new ord">
        <pc:chgData name="Ria Georgiadis" userId="S::ria.georgiadis@fronditha.org::dcb25347-23fa-4b4f-af31-9325a9cbe25b" providerId="AD" clId="Web-{1620B4E3-32B8-C6EB-1719-E30A675AC8A9}" dt="2026-06-30T02:57:53.480" v="179"/>
        <pc:sldMkLst>
          <pc:docMk/>
          <pc:sldMk cId="2663319132" sldId="598"/>
        </pc:sldMkLst>
        <pc:spChg chg="add">
          <ac:chgData name="Ria Georgiadis" userId="S::ria.georgiadis@fronditha.org::dcb25347-23fa-4b4f-af31-9325a9cbe25b" providerId="AD" clId="Web-{1620B4E3-32B8-C6EB-1719-E30A675AC8A9}" dt="2026-06-30T02:57:29.729" v="169"/>
          <ac:spMkLst>
            <pc:docMk/>
            <pc:sldMk cId="2663319132" sldId="598"/>
            <ac:spMk id="5" creationId="{623C10E7-1312-7647-FFB7-87B6F8C1D84F}"/>
          </ac:spMkLst>
        </pc:spChg>
        <pc:spChg chg="add mod">
          <ac:chgData name="Ria Georgiadis" userId="S::ria.georgiadis@fronditha.org::dcb25347-23fa-4b4f-af31-9325a9cbe25b" providerId="AD" clId="Web-{1620B4E3-32B8-C6EB-1719-E30A675AC8A9}" dt="2026-06-30T02:57:34.839" v="176" actId="20577"/>
          <ac:spMkLst>
            <pc:docMk/>
            <pc:sldMk cId="2663319132" sldId="598"/>
            <ac:spMk id="7" creationId="{DE615998-100F-37D3-5E8E-2ECE1F692B35}"/>
          </ac:spMkLst>
        </pc:spChg>
        <pc:picChg chg="add">
          <ac:chgData name="Ria Georgiadis" userId="S::ria.georgiadis@fronditha.org::dcb25347-23fa-4b4f-af31-9325a9cbe25b" providerId="AD" clId="Web-{1620B4E3-32B8-C6EB-1719-E30A675AC8A9}" dt="2026-06-30T02:57:53.480" v="179"/>
          <ac:picMkLst>
            <pc:docMk/>
            <pc:sldMk cId="2663319132" sldId="598"/>
            <ac:picMk id="11" creationId="{B74A045F-E14F-75F6-9E17-1D0E361D0DE8}"/>
          </ac:picMkLst>
        </pc:picChg>
      </pc:sldChg>
      <pc:sldChg chg="addSp delSp modSp new">
        <pc:chgData name="Ria Georgiadis" userId="S::ria.georgiadis@fronditha.org::dcb25347-23fa-4b4f-af31-9325a9cbe25b" providerId="AD" clId="Web-{1620B4E3-32B8-C6EB-1719-E30A675AC8A9}" dt="2026-06-30T03:20:46.795" v="665" actId="20577"/>
        <pc:sldMkLst>
          <pc:docMk/>
          <pc:sldMk cId="542458182" sldId="599"/>
        </pc:sldMkLst>
        <pc:spChg chg="mod">
          <ac:chgData name="Ria Georgiadis" userId="S::ria.georgiadis@fronditha.org::dcb25347-23fa-4b4f-af31-9325a9cbe25b" providerId="AD" clId="Web-{1620B4E3-32B8-C6EB-1719-E30A675AC8A9}" dt="2026-06-30T03:20:46.795" v="665" actId="20577"/>
          <ac:spMkLst>
            <pc:docMk/>
            <pc:sldMk cId="542458182" sldId="599"/>
            <ac:spMk id="3" creationId="{672E973C-84FF-91AA-769C-CD3FB63BC238}"/>
          </ac:spMkLst>
        </pc:spChg>
        <pc:spChg chg="add mod">
          <ac:chgData name="Ria Georgiadis" userId="S::ria.georgiadis@fronditha.org::dcb25347-23fa-4b4f-af31-9325a9cbe25b" providerId="AD" clId="Web-{1620B4E3-32B8-C6EB-1719-E30A675AC8A9}" dt="2026-06-30T03:03:04.396" v="307" actId="20577"/>
          <ac:spMkLst>
            <pc:docMk/>
            <pc:sldMk cId="542458182" sldId="599"/>
            <ac:spMk id="7" creationId="{295E0140-8621-73B1-7F5D-A703932813AE}"/>
          </ac:spMkLst>
        </pc:spChg>
        <pc:picChg chg="add">
          <ac:chgData name="Ria Georgiadis" userId="S::ria.georgiadis@fronditha.org::dcb25347-23fa-4b4f-af31-9325a9cbe25b" providerId="AD" clId="Web-{1620B4E3-32B8-C6EB-1719-E30A675AC8A9}" dt="2026-06-30T03:02:48.380" v="303"/>
          <ac:picMkLst>
            <pc:docMk/>
            <pc:sldMk cId="542458182" sldId="599"/>
            <ac:picMk id="5" creationId="{7C11F4AB-E594-655A-D179-2D8B866AB249}"/>
          </ac:picMkLst>
        </pc:picChg>
      </pc:sldChg>
      <pc:sldChg chg="delSp modSp add ord replId">
        <pc:chgData name="Ria Georgiadis" userId="S::ria.georgiadis@fronditha.org::dcb25347-23fa-4b4f-af31-9325a9cbe25b" providerId="AD" clId="Web-{1620B4E3-32B8-C6EB-1719-E30A675AC8A9}" dt="2026-06-30T03:07:33.856" v="330"/>
        <pc:sldMkLst>
          <pc:docMk/>
          <pc:sldMk cId="1167656270" sldId="600"/>
        </pc:sldMkLst>
        <pc:spChg chg="mod">
          <ac:chgData name="Ria Georgiadis" userId="S::ria.georgiadis@fronditha.org::dcb25347-23fa-4b4f-af31-9325a9cbe25b" providerId="AD" clId="Web-{1620B4E3-32B8-C6EB-1719-E30A675AC8A9}" dt="2026-06-30T03:03:52.069" v="323" actId="20577"/>
          <ac:spMkLst>
            <pc:docMk/>
            <pc:sldMk cId="1167656270" sldId="600"/>
            <ac:spMk id="14" creationId="{2C21C14D-8090-C7EB-B167-BFDF75C70416}"/>
          </ac:spMkLst>
        </pc:spChg>
      </pc:sldChg>
      <pc:sldChg chg="modSp add ord replId">
        <pc:chgData name="Ria Georgiadis" userId="S::ria.georgiadis@fronditha.org::dcb25347-23fa-4b4f-af31-9325a9cbe25b" providerId="AD" clId="Web-{1620B4E3-32B8-C6EB-1719-E30A675AC8A9}" dt="2026-06-30T03:22:33.439" v="680" actId="20577"/>
        <pc:sldMkLst>
          <pc:docMk/>
          <pc:sldMk cId="3298651390" sldId="601"/>
        </pc:sldMkLst>
        <pc:spChg chg="mod">
          <ac:chgData name="Ria Georgiadis" userId="S::ria.georgiadis@fronditha.org::dcb25347-23fa-4b4f-af31-9325a9cbe25b" providerId="AD" clId="Web-{1620B4E3-32B8-C6EB-1719-E30A675AC8A9}" dt="2026-06-30T03:22:33.439" v="680" actId="20577"/>
          <ac:spMkLst>
            <pc:docMk/>
            <pc:sldMk cId="3298651390" sldId="601"/>
            <ac:spMk id="14" creationId="{CFEF346F-8D77-64D9-07E3-915101B54C8F}"/>
          </ac:spMkLst>
        </pc:spChg>
      </pc:sldChg>
      <pc:sldChg chg="modSp add ord replId">
        <pc:chgData name="Ria Georgiadis" userId="S::ria.georgiadis@fronditha.org::dcb25347-23fa-4b4f-af31-9325a9cbe25b" providerId="AD" clId="Web-{1620B4E3-32B8-C6EB-1719-E30A675AC8A9}" dt="2026-06-30T03:31:25.743" v="811" actId="20577"/>
        <pc:sldMkLst>
          <pc:docMk/>
          <pc:sldMk cId="1082391074" sldId="602"/>
        </pc:sldMkLst>
        <pc:spChg chg="mod">
          <ac:chgData name="Ria Georgiadis" userId="S::ria.georgiadis@fronditha.org::dcb25347-23fa-4b4f-af31-9325a9cbe25b" providerId="AD" clId="Web-{1620B4E3-32B8-C6EB-1719-E30A675AC8A9}" dt="2026-06-30T03:31:25.743" v="811" actId="20577"/>
          <ac:spMkLst>
            <pc:docMk/>
            <pc:sldMk cId="1082391074" sldId="602"/>
            <ac:spMk id="7" creationId="{9497FE11-085A-A21E-935F-FF98D0E33850}"/>
          </ac:spMkLst>
        </pc:spChg>
      </pc:sldChg>
      <pc:sldChg chg="modSp add ord replId">
        <pc:chgData name="Ria Georgiadis" userId="S::ria.georgiadis@fronditha.org::dcb25347-23fa-4b4f-af31-9325a9cbe25b" providerId="AD" clId="Web-{1620B4E3-32B8-C6EB-1719-E30A675AC8A9}" dt="2026-06-30T03:33:25.669" v="856" actId="20577"/>
        <pc:sldMkLst>
          <pc:docMk/>
          <pc:sldMk cId="3123399198" sldId="603"/>
        </pc:sldMkLst>
        <pc:spChg chg="mod">
          <ac:chgData name="Ria Georgiadis" userId="S::ria.georgiadis@fronditha.org::dcb25347-23fa-4b4f-af31-9325a9cbe25b" providerId="AD" clId="Web-{1620B4E3-32B8-C6EB-1719-E30A675AC8A9}" dt="2026-06-30T03:33:25.669" v="856" actId="20577"/>
          <ac:spMkLst>
            <pc:docMk/>
            <pc:sldMk cId="3123399198" sldId="603"/>
            <ac:spMk id="7" creationId="{B9784266-1583-5E3F-2D98-0742965DF26F}"/>
          </ac:spMkLst>
        </pc:spChg>
      </pc:sldChg>
      <pc:sldChg chg="modSp add ord replId">
        <pc:chgData name="Ria Georgiadis" userId="S::ria.georgiadis@fronditha.org::dcb25347-23fa-4b4f-af31-9325a9cbe25b" providerId="AD" clId="Web-{1620B4E3-32B8-C6EB-1719-E30A675AC8A9}" dt="2026-06-30T10:05:46.790" v="890" actId="20577"/>
        <pc:sldMkLst>
          <pc:docMk/>
          <pc:sldMk cId="1587950690" sldId="604"/>
        </pc:sldMkLst>
        <pc:spChg chg="mod">
          <ac:chgData name="Ria Georgiadis" userId="S::ria.georgiadis@fronditha.org::dcb25347-23fa-4b4f-af31-9325a9cbe25b" providerId="AD" clId="Web-{1620B4E3-32B8-C6EB-1719-E30A675AC8A9}" dt="2026-06-30T10:05:46.790" v="890" actId="20577"/>
          <ac:spMkLst>
            <pc:docMk/>
            <pc:sldMk cId="1587950690" sldId="604"/>
            <ac:spMk id="7" creationId="{2F2C527F-3577-E85E-EA52-7C7A81577204}"/>
          </ac:spMkLst>
        </pc:spChg>
      </pc:sldChg>
      <pc:sldChg chg="modSp add ord replId">
        <pc:chgData name="Ria Georgiadis" userId="S::ria.georgiadis@fronditha.org::dcb25347-23fa-4b4f-af31-9325a9cbe25b" providerId="AD" clId="Web-{1620B4E3-32B8-C6EB-1719-E30A675AC8A9}" dt="2026-06-30T10:06:11.651" v="917" actId="20577"/>
        <pc:sldMkLst>
          <pc:docMk/>
          <pc:sldMk cId="3602234603" sldId="605"/>
        </pc:sldMkLst>
        <pc:spChg chg="mod">
          <ac:chgData name="Ria Georgiadis" userId="S::ria.georgiadis@fronditha.org::dcb25347-23fa-4b4f-af31-9325a9cbe25b" providerId="AD" clId="Web-{1620B4E3-32B8-C6EB-1719-E30A675AC8A9}" dt="2026-06-30T10:06:11.651" v="917" actId="20577"/>
          <ac:spMkLst>
            <pc:docMk/>
            <pc:sldMk cId="3602234603" sldId="605"/>
            <ac:spMk id="7" creationId="{57423CFB-9A53-3437-5234-39B6EBE82C1E}"/>
          </ac:spMkLst>
        </pc:spChg>
      </pc:sldChg>
      <pc:sldChg chg="modSp add ord replId">
        <pc:chgData name="Ria Georgiadis" userId="S::ria.georgiadis@fronditha.org::dcb25347-23fa-4b4f-af31-9325a9cbe25b" providerId="AD" clId="Web-{1620B4E3-32B8-C6EB-1719-E30A675AC8A9}" dt="2026-06-30T10:06:52.263" v="950" actId="20577"/>
        <pc:sldMkLst>
          <pc:docMk/>
          <pc:sldMk cId="750561947" sldId="606"/>
        </pc:sldMkLst>
        <pc:spChg chg="mod">
          <ac:chgData name="Ria Georgiadis" userId="S::ria.georgiadis@fronditha.org::dcb25347-23fa-4b4f-af31-9325a9cbe25b" providerId="AD" clId="Web-{1620B4E3-32B8-C6EB-1719-E30A675AC8A9}" dt="2026-06-30T10:06:52.263" v="950" actId="20577"/>
          <ac:spMkLst>
            <pc:docMk/>
            <pc:sldMk cId="750561947" sldId="606"/>
            <ac:spMk id="7" creationId="{EC03F1AE-689D-A26C-C2AF-FDFC74198867}"/>
          </ac:spMkLst>
        </pc:spChg>
      </pc:sldChg>
    </pc:docChg>
  </pc:docChgLst>
  <pc:docChgLst>
    <pc:chgData name="Ria Georgiadis" userId="dcb25347-23fa-4b4f-af31-9325a9cbe25b" providerId="ADAL" clId="{01E1EEFF-FB9B-5BD8-A9AB-2558784E6495}"/>
    <pc:docChg chg="undo custSel modSld">
      <pc:chgData name="Ria Georgiadis" userId="dcb25347-23fa-4b4f-af31-9325a9cbe25b" providerId="ADAL" clId="{01E1EEFF-FB9B-5BD8-A9AB-2558784E6495}" dt="2026-07-10T02:35:36.262" v="265" actId="12"/>
      <pc:docMkLst>
        <pc:docMk/>
      </pc:docMkLst>
      <pc:sldChg chg="modSp mod">
        <pc:chgData name="Ria Georgiadis" userId="dcb25347-23fa-4b4f-af31-9325a9cbe25b" providerId="ADAL" clId="{01E1EEFF-FB9B-5BD8-A9AB-2558784E6495}" dt="2026-07-10T02:23:43.029" v="1" actId="113"/>
        <pc:sldMkLst>
          <pc:docMk/>
          <pc:sldMk cId="3180772511" sldId="271"/>
        </pc:sldMkLst>
        <pc:spChg chg="mod">
          <ac:chgData name="Ria Georgiadis" userId="dcb25347-23fa-4b4f-af31-9325a9cbe25b" providerId="ADAL" clId="{01E1EEFF-FB9B-5BD8-A9AB-2558784E6495}" dt="2026-07-10T02:23:43.029" v="1" actId="113"/>
          <ac:spMkLst>
            <pc:docMk/>
            <pc:sldMk cId="3180772511" sldId="271"/>
            <ac:spMk id="6" creationId="{1893ACF8-D9E4-EDEF-845A-8D5A7797BA83}"/>
          </ac:spMkLst>
        </pc:spChg>
      </pc:sldChg>
      <pc:sldChg chg="modSp mod">
        <pc:chgData name="Ria Georgiadis" userId="dcb25347-23fa-4b4f-af31-9325a9cbe25b" providerId="ADAL" clId="{01E1EEFF-FB9B-5BD8-A9AB-2558784E6495}" dt="2026-07-10T02:29:53.671" v="91" actId="20577"/>
        <pc:sldMkLst>
          <pc:docMk/>
          <pc:sldMk cId="2517770408" sldId="564"/>
        </pc:sldMkLst>
        <pc:spChg chg="mod">
          <ac:chgData name="Ria Georgiadis" userId="dcb25347-23fa-4b4f-af31-9325a9cbe25b" providerId="ADAL" clId="{01E1EEFF-FB9B-5BD8-A9AB-2558784E6495}" dt="2026-07-10T02:29:53.671" v="91" actId="20577"/>
          <ac:spMkLst>
            <pc:docMk/>
            <pc:sldMk cId="2517770408" sldId="564"/>
            <ac:spMk id="3" creationId="{2D8A7C4B-F501-8215-281C-336C0B13C266}"/>
          </ac:spMkLst>
        </pc:spChg>
        <pc:spChg chg="mod">
          <ac:chgData name="Ria Georgiadis" userId="dcb25347-23fa-4b4f-af31-9325a9cbe25b" providerId="ADAL" clId="{01E1EEFF-FB9B-5BD8-A9AB-2558784E6495}" dt="2026-07-10T02:25:48.447" v="36" actId="20577"/>
          <ac:spMkLst>
            <pc:docMk/>
            <pc:sldMk cId="2517770408" sldId="564"/>
            <ac:spMk id="10" creationId="{43683E93-BA58-46C1-3D0A-280F0FC70B4B}"/>
          </ac:spMkLst>
        </pc:spChg>
      </pc:sldChg>
      <pc:sldChg chg="modSp mod">
        <pc:chgData name="Ria Georgiadis" userId="dcb25347-23fa-4b4f-af31-9325a9cbe25b" providerId="ADAL" clId="{01E1EEFF-FB9B-5BD8-A9AB-2558784E6495}" dt="2026-07-10T02:24:17.976" v="4" actId="20577"/>
        <pc:sldMkLst>
          <pc:docMk/>
          <pc:sldMk cId="617323300" sldId="575"/>
        </pc:sldMkLst>
        <pc:spChg chg="mod">
          <ac:chgData name="Ria Georgiadis" userId="dcb25347-23fa-4b4f-af31-9325a9cbe25b" providerId="ADAL" clId="{01E1EEFF-FB9B-5BD8-A9AB-2558784E6495}" dt="2026-07-10T02:24:17.976" v="4" actId="20577"/>
          <ac:spMkLst>
            <pc:docMk/>
            <pc:sldMk cId="617323300" sldId="575"/>
            <ac:spMk id="5" creationId="{7905C145-3D17-FDC3-5044-7CD08B57DD74}"/>
          </ac:spMkLst>
        </pc:spChg>
        <pc:spChg chg="mod">
          <ac:chgData name="Ria Georgiadis" userId="dcb25347-23fa-4b4f-af31-9325a9cbe25b" providerId="ADAL" clId="{01E1EEFF-FB9B-5BD8-A9AB-2558784E6495}" dt="2026-07-10T02:24:13.504" v="3" actId="255"/>
          <ac:spMkLst>
            <pc:docMk/>
            <pc:sldMk cId="617323300" sldId="575"/>
            <ac:spMk id="6" creationId="{E9B44649-76D8-5C1A-6730-1B9576794D34}"/>
          </ac:spMkLst>
        </pc:spChg>
      </pc:sldChg>
      <pc:sldChg chg="modSp mod">
        <pc:chgData name="Ria Georgiadis" userId="dcb25347-23fa-4b4f-af31-9325a9cbe25b" providerId="ADAL" clId="{01E1EEFF-FB9B-5BD8-A9AB-2558784E6495}" dt="2026-07-10T02:24:30.499" v="7" actId="1076"/>
        <pc:sldMkLst>
          <pc:docMk/>
          <pc:sldMk cId="3375760064" sldId="577"/>
        </pc:sldMkLst>
        <pc:spChg chg="mod">
          <ac:chgData name="Ria Georgiadis" userId="dcb25347-23fa-4b4f-af31-9325a9cbe25b" providerId="ADAL" clId="{01E1EEFF-FB9B-5BD8-A9AB-2558784E6495}" dt="2026-07-10T02:24:30.499" v="7" actId="1076"/>
          <ac:spMkLst>
            <pc:docMk/>
            <pc:sldMk cId="3375760064" sldId="577"/>
            <ac:spMk id="6" creationId="{8E2EFDE9-BECD-1086-4B11-AFB9F9C900F3}"/>
          </ac:spMkLst>
        </pc:spChg>
      </pc:sldChg>
      <pc:sldChg chg="modSp mod">
        <pc:chgData name="Ria Georgiadis" userId="dcb25347-23fa-4b4f-af31-9325a9cbe25b" providerId="ADAL" clId="{01E1EEFF-FB9B-5BD8-A9AB-2558784E6495}" dt="2026-07-10T02:29:48.693" v="87" actId="20577"/>
        <pc:sldMkLst>
          <pc:docMk/>
          <pc:sldMk cId="3808664803" sldId="583"/>
        </pc:sldMkLst>
        <pc:spChg chg="mod">
          <ac:chgData name="Ria Georgiadis" userId="dcb25347-23fa-4b4f-af31-9325a9cbe25b" providerId="ADAL" clId="{01E1EEFF-FB9B-5BD8-A9AB-2558784E6495}" dt="2026-07-10T02:29:48.693" v="87" actId="20577"/>
          <ac:spMkLst>
            <pc:docMk/>
            <pc:sldMk cId="3808664803" sldId="583"/>
            <ac:spMk id="3" creationId="{8DB24D64-2A8A-3BC6-B93A-2EB87C9C0CF3}"/>
          </ac:spMkLst>
        </pc:spChg>
      </pc:sldChg>
      <pc:sldChg chg="modSp mod">
        <pc:chgData name="Ria Georgiadis" userId="dcb25347-23fa-4b4f-af31-9325a9cbe25b" providerId="ADAL" clId="{01E1EEFF-FB9B-5BD8-A9AB-2558784E6495}" dt="2026-07-10T02:30:21.127" v="104" actId="20577"/>
        <pc:sldMkLst>
          <pc:docMk/>
          <pc:sldMk cId="697207873" sldId="584"/>
        </pc:sldMkLst>
        <pc:spChg chg="mod">
          <ac:chgData name="Ria Georgiadis" userId="dcb25347-23fa-4b4f-af31-9325a9cbe25b" providerId="ADAL" clId="{01E1EEFF-FB9B-5BD8-A9AB-2558784E6495}" dt="2026-07-10T02:30:21.127" v="104" actId="20577"/>
          <ac:spMkLst>
            <pc:docMk/>
            <pc:sldMk cId="697207873" sldId="584"/>
            <ac:spMk id="3" creationId="{B210A258-B468-D0A7-C746-668C9D6F6F0B}"/>
          </ac:spMkLst>
        </pc:spChg>
      </pc:sldChg>
      <pc:sldChg chg="modSp mod">
        <pc:chgData name="Ria Georgiadis" userId="dcb25347-23fa-4b4f-af31-9325a9cbe25b" providerId="ADAL" clId="{01E1EEFF-FB9B-5BD8-A9AB-2558784E6495}" dt="2026-07-10T02:33:57.057" v="236" actId="20577"/>
        <pc:sldMkLst>
          <pc:docMk/>
          <pc:sldMk cId="3151849631" sldId="585"/>
        </pc:sldMkLst>
        <pc:spChg chg="mod">
          <ac:chgData name="Ria Georgiadis" userId="dcb25347-23fa-4b4f-af31-9325a9cbe25b" providerId="ADAL" clId="{01E1EEFF-FB9B-5BD8-A9AB-2558784E6495}" dt="2026-07-10T02:33:57.057" v="236" actId="20577"/>
          <ac:spMkLst>
            <pc:docMk/>
            <pc:sldMk cId="3151849631" sldId="585"/>
            <ac:spMk id="3" creationId="{D9A6C630-53EA-74A9-8389-4A7215FC406C}"/>
          </ac:spMkLst>
        </pc:spChg>
      </pc:sldChg>
      <pc:sldChg chg="modSp mod">
        <pc:chgData name="Ria Georgiadis" userId="dcb25347-23fa-4b4f-af31-9325a9cbe25b" providerId="ADAL" clId="{01E1EEFF-FB9B-5BD8-A9AB-2558784E6495}" dt="2026-07-10T02:34:45.080" v="255" actId="13926"/>
        <pc:sldMkLst>
          <pc:docMk/>
          <pc:sldMk cId="1982960104" sldId="586"/>
        </pc:sldMkLst>
        <pc:spChg chg="mod">
          <ac:chgData name="Ria Georgiadis" userId="dcb25347-23fa-4b4f-af31-9325a9cbe25b" providerId="ADAL" clId="{01E1EEFF-FB9B-5BD8-A9AB-2558784E6495}" dt="2026-07-10T02:34:45.080" v="255" actId="13926"/>
          <ac:spMkLst>
            <pc:docMk/>
            <pc:sldMk cId="1982960104" sldId="586"/>
            <ac:spMk id="3" creationId="{0BF1E94E-4631-56DD-39C4-C5C8E76BD953}"/>
          </ac:spMkLst>
        </pc:spChg>
      </pc:sldChg>
      <pc:sldChg chg="modSp mod">
        <pc:chgData name="Ria Georgiadis" userId="dcb25347-23fa-4b4f-af31-9325a9cbe25b" providerId="ADAL" clId="{01E1EEFF-FB9B-5BD8-A9AB-2558784E6495}" dt="2026-07-10T02:34:57.942" v="259" actId="20577"/>
        <pc:sldMkLst>
          <pc:docMk/>
          <pc:sldMk cId="4115032301" sldId="587"/>
        </pc:sldMkLst>
        <pc:spChg chg="mod">
          <ac:chgData name="Ria Georgiadis" userId="dcb25347-23fa-4b4f-af31-9325a9cbe25b" providerId="ADAL" clId="{01E1EEFF-FB9B-5BD8-A9AB-2558784E6495}" dt="2026-07-10T02:34:57.942" v="259" actId="20577"/>
          <ac:spMkLst>
            <pc:docMk/>
            <pc:sldMk cId="4115032301" sldId="587"/>
            <ac:spMk id="3" creationId="{2D8A7C4B-F501-8215-281C-336C0B13C266}"/>
          </ac:spMkLst>
        </pc:spChg>
      </pc:sldChg>
      <pc:sldChg chg="modSp mod">
        <pc:chgData name="Ria Georgiadis" userId="dcb25347-23fa-4b4f-af31-9325a9cbe25b" providerId="ADAL" clId="{01E1EEFF-FB9B-5BD8-A9AB-2558784E6495}" dt="2026-07-10T02:35:06.095" v="260" actId="12"/>
        <pc:sldMkLst>
          <pc:docMk/>
          <pc:sldMk cId="755865950" sldId="588"/>
        </pc:sldMkLst>
        <pc:spChg chg="mod">
          <ac:chgData name="Ria Georgiadis" userId="dcb25347-23fa-4b4f-af31-9325a9cbe25b" providerId="ADAL" clId="{01E1EEFF-FB9B-5BD8-A9AB-2558784E6495}" dt="2026-07-10T02:35:06.095" v="260" actId="12"/>
          <ac:spMkLst>
            <pc:docMk/>
            <pc:sldMk cId="755865950" sldId="588"/>
            <ac:spMk id="3" creationId="{5A0153BE-A67C-24B7-AF31-D46CB57C1EA9}"/>
          </ac:spMkLst>
        </pc:spChg>
      </pc:sldChg>
      <pc:sldChg chg="modSp mod">
        <pc:chgData name="Ria Georgiadis" userId="dcb25347-23fa-4b4f-af31-9325a9cbe25b" providerId="ADAL" clId="{01E1EEFF-FB9B-5BD8-A9AB-2558784E6495}" dt="2026-07-10T02:35:18.017" v="262" actId="11"/>
        <pc:sldMkLst>
          <pc:docMk/>
          <pc:sldMk cId="3151587786" sldId="589"/>
        </pc:sldMkLst>
        <pc:spChg chg="mod">
          <ac:chgData name="Ria Georgiadis" userId="dcb25347-23fa-4b4f-af31-9325a9cbe25b" providerId="ADAL" clId="{01E1EEFF-FB9B-5BD8-A9AB-2558784E6495}" dt="2026-07-10T02:35:18.017" v="262" actId="11"/>
          <ac:spMkLst>
            <pc:docMk/>
            <pc:sldMk cId="3151587786" sldId="589"/>
            <ac:spMk id="3" creationId="{77592FC8-F46B-5724-F440-9F775B8BD99B}"/>
          </ac:spMkLst>
        </pc:spChg>
      </pc:sldChg>
      <pc:sldChg chg="modSp mod">
        <pc:chgData name="Ria Georgiadis" userId="dcb25347-23fa-4b4f-af31-9325a9cbe25b" providerId="ADAL" clId="{01E1EEFF-FB9B-5BD8-A9AB-2558784E6495}" dt="2026-07-10T02:35:29.716" v="264" actId="11"/>
        <pc:sldMkLst>
          <pc:docMk/>
          <pc:sldMk cId="339311856" sldId="590"/>
        </pc:sldMkLst>
        <pc:spChg chg="mod">
          <ac:chgData name="Ria Georgiadis" userId="dcb25347-23fa-4b4f-af31-9325a9cbe25b" providerId="ADAL" clId="{01E1EEFF-FB9B-5BD8-A9AB-2558784E6495}" dt="2026-07-10T02:35:29.716" v="264" actId="11"/>
          <ac:spMkLst>
            <pc:docMk/>
            <pc:sldMk cId="339311856" sldId="590"/>
            <ac:spMk id="3" creationId="{92C8A34B-F7BC-4B6C-C64E-0C39F7B27682}"/>
          </ac:spMkLst>
        </pc:spChg>
      </pc:sldChg>
      <pc:sldChg chg="modSp mod">
        <pc:chgData name="Ria Georgiadis" userId="dcb25347-23fa-4b4f-af31-9325a9cbe25b" providerId="ADAL" clId="{01E1EEFF-FB9B-5BD8-A9AB-2558784E6495}" dt="2026-07-10T02:32:34.262" v="177" actId="113"/>
        <pc:sldMkLst>
          <pc:docMk/>
          <pc:sldMk cId="2964997970" sldId="594"/>
        </pc:sldMkLst>
        <pc:spChg chg="mod">
          <ac:chgData name="Ria Georgiadis" userId="dcb25347-23fa-4b4f-af31-9325a9cbe25b" providerId="ADAL" clId="{01E1EEFF-FB9B-5BD8-A9AB-2558784E6495}" dt="2026-07-10T02:32:34.262" v="177" actId="113"/>
          <ac:spMkLst>
            <pc:docMk/>
            <pc:sldMk cId="2964997970" sldId="594"/>
            <ac:spMk id="3" creationId="{090941B0-7E41-1815-1372-696771400646}"/>
          </ac:spMkLst>
        </pc:spChg>
      </pc:sldChg>
      <pc:sldChg chg="modSp mod">
        <pc:chgData name="Ria Georgiadis" userId="dcb25347-23fa-4b4f-af31-9325a9cbe25b" providerId="ADAL" clId="{01E1EEFF-FB9B-5BD8-A9AB-2558784E6495}" dt="2026-07-10T02:34:00.536" v="238" actId="11"/>
        <pc:sldMkLst>
          <pc:docMk/>
          <pc:sldMk cId="778991387" sldId="595"/>
        </pc:sldMkLst>
        <pc:spChg chg="mod">
          <ac:chgData name="Ria Georgiadis" userId="dcb25347-23fa-4b4f-af31-9325a9cbe25b" providerId="ADAL" clId="{01E1EEFF-FB9B-5BD8-A9AB-2558784E6495}" dt="2026-07-10T02:34:00.536" v="238" actId="11"/>
          <ac:spMkLst>
            <pc:docMk/>
            <pc:sldMk cId="778991387" sldId="595"/>
            <ac:spMk id="3" creationId="{36E43C68-E7B3-F817-FB9E-F39780838759}"/>
          </ac:spMkLst>
        </pc:spChg>
      </pc:sldChg>
      <pc:sldChg chg="modSp mod">
        <pc:chgData name="Ria Georgiadis" userId="dcb25347-23fa-4b4f-af31-9325a9cbe25b" providerId="ADAL" clId="{01E1EEFF-FB9B-5BD8-A9AB-2558784E6495}" dt="2026-07-10T02:34:34.770" v="253" actId="11"/>
        <pc:sldMkLst>
          <pc:docMk/>
          <pc:sldMk cId="1343596640" sldId="596"/>
        </pc:sldMkLst>
        <pc:spChg chg="mod">
          <ac:chgData name="Ria Georgiadis" userId="dcb25347-23fa-4b4f-af31-9325a9cbe25b" providerId="ADAL" clId="{01E1EEFF-FB9B-5BD8-A9AB-2558784E6495}" dt="2026-07-10T02:34:34.770" v="253" actId="11"/>
          <ac:spMkLst>
            <pc:docMk/>
            <pc:sldMk cId="1343596640" sldId="596"/>
            <ac:spMk id="3" creationId="{4CCC8D43-8E39-9C45-910D-CBECE1C60120}"/>
          </ac:spMkLst>
        </pc:spChg>
      </pc:sldChg>
      <pc:sldChg chg="modSp mod">
        <pc:chgData name="Ria Georgiadis" userId="dcb25347-23fa-4b4f-af31-9325a9cbe25b" providerId="ADAL" clId="{01E1EEFF-FB9B-5BD8-A9AB-2558784E6495}" dt="2026-07-10T02:35:36.262" v="265" actId="12"/>
        <pc:sldMkLst>
          <pc:docMk/>
          <pc:sldMk cId="2577153017" sldId="597"/>
        </pc:sldMkLst>
        <pc:spChg chg="mod">
          <ac:chgData name="Ria Georgiadis" userId="dcb25347-23fa-4b4f-af31-9325a9cbe25b" providerId="ADAL" clId="{01E1EEFF-FB9B-5BD8-A9AB-2558784E6495}" dt="2026-07-10T02:35:36.262" v="265" actId="12"/>
          <ac:spMkLst>
            <pc:docMk/>
            <pc:sldMk cId="2577153017" sldId="597"/>
            <ac:spMk id="3" creationId="{682675FD-48B6-96A0-1B27-E2A87D120C1F}"/>
          </ac:spMkLst>
        </pc:spChg>
      </pc:sldChg>
      <pc:sldChg chg="modSp mod">
        <pc:chgData name="Ria Georgiadis" userId="dcb25347-23fa-4b4f-af31-9325a9cbe25b" providerId="ADAL" clId="{01E1EEFF-FB9B-5BD8-A9AB-2558784E6495}" dt="2026-07-10T02:25:30.873" v="22" actId="20577"/>
        <pc:sldMkLst>
          <pc:docMk/>
          <pc:sldMk cId="2663319132" sldId="598"/>
        </pc:sldMkLst>
        <pc:spChg chg="mod">
          <ac:chgData name="Ria Georgiadis" userId="dcb25347-23fa-4b4f-af31-9325a9cbe25b" providerId="ADAL" clId="{01E1EEFF-FB9B-5BD8-A9AB-2558784E6495}" dt="2026-07-10T02:25:30.873" v="22" actId="20577"/>
          <ac:spMkLst>
            <pc:docMk/>
            <pc:sldMk cId="2663319132" sldId="598"/>
            <ac:spMk id="7" creationId="{DE615998-100F-37D3-5E8E-2ECE1F692B35}"/>
          </ac:spMkLst>
        </pc:spChg>
      </pc:sldChg>
      <pc:sldChg chg="modSp mod">
        <pc:chgData name="Ria Georgiadis" userId="dcb25347-23fa-4b4f-af31-9325a9cbe25b" providerId="ADAL" clId="{01E1EEFF-FB9B-5BD8-A9AB-2558784E6495}" dt="2026-07-10T02:32:06.688" v="176" actId="20577"/>
        <pc:sldMkLst>
          <pc:docMk/>
          <pc:sldMk cId="542458182" sldId="599"/>
        </pc:sldMkLst>
        <pc:spChg chg="mod">
          <ac:chgData name="Ria Georgiadis" userId="dcb25347-23fa-4b4f-af31-9325a9cbe25b" providerId="ADAL" clId="{01E1EEFF-FB9B-5BD8-A9AB-2558784E6495}" dt="2026-07-10T02:32:06.688" v="176" actId="20577"/>
          <ac:spMkLst>
            <pc:docMk/>
            <pc:sldMk cId="542458182" sldId="599"/>
            <ac:spMk id="3" creationId="{672E973C-84FF-91AA-769C-CD3FB63BC238}"/>
          </ac:spMkLst>
        </pc:spChg>
      </pc:sldChg>
      <pc:sldChg chg="modSp mod">
        <pc:chgData name="Ria Georgiadis" userId="dcb25347-23fa-4b4f-af31-9325a9cbe25b" providerId="ADAL" clId="{01E1EEFF-FB9B-5BD8-A9AB-2558784E6495}" dt="2026-07-10T02:32:50.428" v="190" actId="20577"/>
        <pc:sldMkLst>
          <pc:docMk/>
          <pc:sldMk cId="1082391074" sldId="602"/>
        </pc:sldMkLst>
        <pc:spChg chg="mod">
          <ac:chgData name="Ria Georgiadis" userId="dcb25347-23fa-4b4f-af31-9325a9cbe25b" providerId="ADAL" clId="{01E1EEFF-FB9B-5BD8-A9AB-2558784E6495}" dt="2026-07-10T02:32:50.428" v="190" actId="20577"/>
          <ac:spMkLst>
            <pc:docMk/>
            <pc:sldMk cId="1082391074" sldId="602"/>
            <ac:spMk id="7" creationId="{9497FE11-085A-A21E-935F-FF98D0E33850}"/>
          </ac:spMkLst>
        </pc:spChg>
      </pc:sldChg>
      <pc:sldChg chg="modSp mod">
        <pc:chgData name="Ria Georgiadis" userId="dcb25347-23fa-4b4f-af31-9325a9cbe25b" providerId="ADAL" clId="{01E1EEFF-FB9B-5BD8-A9AB-2558784E6495}" dt="2026-07-10T02:34:13.761" v="252" actId="14100"/>
        <pc:sldMkLst>
          <pc:docMk/>
          <pc:sldMk cId="3123399198" sldId="603"/>
        </pc:sldMkLst>
        <pc:spChg chg="mod">
          <ac:chgData name="Ria Georgiadis" userId="dcb25347-23fa-4b4f-af31-9325a9cbe25b" providerId="ADAL" clId="{01E1EEFF-FB9B-5BD8-A9AB-2558784E6495}" dt="2026-07-10T02:34:13.761" v="252" actId="14100"/>
          <ac:spMkLst>
            <pc:docMk/>
            <pc:sldMk cId="3123399198" sldId="603"/>
            <ac:spMk id="7" creationId="{B9784266-1583-5E3F-2D98-0742965DF26F}"/>
          </ac:spMkLst>
        </pc:spChg>
      </pc:sldChg>
    </pc:docChg>
  </pc:docChgLst>
  <pc:docChgLst>
    <pc:chgData name="Ria Georgiadis" userId="S::ria.georgiadis@fronditha.org::dcb25347-23fa-4b4f-af31-9325a9cbe25b" providerId="AD" clId="Web-{2AF9D3BF-87DA-9313-60A4-F49436562676}"/>
    <pc:docChg chg="modSld">
      <pc:chgData name="Ria Georgiadis" userId="S::ria.georgiadis@fronditha.org::dcb25347-23fa-4b4f-af31-9325a9cbe25b" providerId="AD" clId="Web-{2AF9D3BF-87DA-9313-60A4-F49436562676}" dt="2026-07-10T02:37:12.537" v="4" actId="20577"/>
      <pc:docMkLst>
        <pc:docMk/>
      </pc:docMkLst>
      <pc:sldChg chg="modSp">
        <pc:chgData name="Ria Georgiadis" userId="S::ria.georgiadis@fronditha.org::dcb25347-23fa-4b4f-af31-9325a9cbe25b" providerId="AD" clId="Web-{2AF9D3BF-87DA-9313-60A4-F49436562676}" dt="2026-07-10T02:37:12.537" v="4" actId="20577"/>
        <pc:sldMkLst>
          <pc:docMk/>
          <pc:sldMk cId="4115032301" sldId="587"/>
        </pc:sldMkLst>
        <pc:spChg chg="mod">
          <ac:chgData name="Ria Georgiadis" userId="S::ria.georgiadis@fronditha.org::dcb25347-23fa-4b4f-af31-9325a9cbe25b" providerId="AD" clId="Web-{2AF9D3BF-87DA-9313-60A4-F49436562676}" dt="2026-07-10T02:37:12.537" v="4" actId="20577"/>
          <ac:spMkLst>
            <pc:docMk/>
            <pc:sldMk cId="4115032301" sldId="587"/>
            <ac:spMk id="3" creationId="{2D8A7C4B-F501-8215-281C-336C0B13C266}"/>
          </ac:spMkLst>
        </pc:spChg>
      </pc:sldChg>
      <pc:sldChg chg="modSp">
        <pc:chgData name="Ria Georgiadis" userId="S::ria.georgiadis@fronditha.org::dcb25347-23fa-4b4f-af31-9325a9cbe25b" providerId="AD" clId="Web-{2AF9D3BF-87DA-9313-60A4-F49436562676}" dt="2026-07-10T02:37:00.567" v="2" actId="20577"/>
        <pc:sldMkLst>
          <pc:docMk/>
          <pc:sldMk cId="755865950" sldId="588"/>
        </pc:sldMkLst>
        <pc:spChg chg="mod">
          <ac:chgData name="Ria Georgiadis" userId="S::ria.georgiadis@fronditha.org::dcb25347-23fa-4b4f-af31-9325a9cbe25b" providerId="AD" clId="Web-{2AF9D3BF-87DA-9313-60A4-F49436562676}" dt="2026-07-10T02:37:00.567" v="2" actId="20577"/>
          <ac:spMkLst>
            <pc:docMk/>
            <pc:sldMk cId="755865950" sldId="588"/>
            <ac:spMk id="3" creationId="{5A0153BE-A67C-24B7-AF31-D46CB57C1EA9}"/>
          </ac:spMkLst>
        </pc:spChg>
      </pc:sldChg>
      <pc:sldChg chg="modSp">
        <pc:chgData name="Ria Georgiadis" userId="S::ria.georgiadis@fronditha.org::dcb25347-23fa-4b4f-af31-9325a9cbe25b" providerId="AD" clId="Web-{2AF9D3BF-87DA-9313-60A4-F49436562676}" dt="2026-07-10T02:36:56.349" v="1" actId="20577"/>
        <pc:sldMkLst>
          <pc:docMk/>
          <pc:sldMk cId="3151587786" sldId="589"/>
        </pc:sldMkLst>
        <pc:spChg chg="mod">
          <ac:chgData name="Ria Georgiadis" userId="S::ria.georgiadis@fronditha.org::dcb25347-23fa-4b4f-af31-9325a9cbe25b" providerId="AD" clId="Web-{2AF9D3BF-87DA-9313-60A4-F49436562676}" dt="2026-07-10T02:36:56.349" v="1" actId="20577"/>
          <ac:spMkLst>
            <pc:docMk/>
            <pc:sldMk cId="3151587786" sldId="589"/>
            <ac:spMk id="3" creationId="{77592FC8-F46B-5724-F440-9F775B8BD99B}"/>
          </ac:spMkLst>
        </pc:spChg>
      </pc:sldChg>
    </pc:docChg>
  </pc:docChgLst>
  <pc:docChgLst>
    <pc:chgData name="Ria Georgiadis" userId="S::ria.georgiadis@fronditha.org::dcb25347-23fa-4b4f-af31-9325a9cbe25b" providerId="AD" clId="Web-{E762F57F-F448-7CD8-FF4A-FF42FC04B799}"/>
    <pc:docChg chg="modSld">
      <pc:chgData name="Ria Georgiadis" userId="S::ria.georgiadis@fronditha.org::dcb25347-23fa-4b4f-af31-9325a9cbe25b" providerId="AD" clId="Web-{E762F57F-F448-7CD8-FF4A-FF42FC04B799}" dt="2026-06-30T02:45:07.366" v="801" actId="14100"/>
      <pc:docMkLst>
        <pc:docMk/>
      </pc:docMkLst>
      <pc:sldChg chg="modSp">
        <pc:chgData name="Ria Georgiadis" userId="S::ria.georgiadis@fronditha.org::dcb25347-23fa-4b4f-af31-9325a9cbe25b" providerId="AD" clId="Web-{E762F57F-F448-7CD8-FF4A-FF42FC04B799}" dt="2026-06-30T02:01:27.069" v="23" actId="20577"/>
        <pc:sldMkLst>
          <pc:docMk/>
          <pc:sldMk cId="3180772511" sldId="271"/>
        </pc:sldMkLst>
        <pc:spChg chg="mod">
          <ac:chgData name="Ria Georgiadis" userId="S::ria.georgiadis@fronditha.org::dcb25347-23fa-4b4f-af31-9325a9cbe25b" providerId="AD" clId="Web-{E762F57F-F448-7CD8-FF4A-FF42FC04B799}" dt="2026-06-30T02:01:27.069" v="23" actId="20577"/>
          <ac:spMkLst>
            <pc:docMk/>
            <pc:sldMk cId="3180772511" sldId="271"/>
            <ac:spMk id="6" creationId="{1893ACF8-D9E4-EDEF-845A-8D5A7797BA83}"/>
          </ac:spMkLst>
        </pc:spChg>
      </pc:sldChg>
      <pc:sldChg chg="modSp">
        <pc:chgData name="Ria Georgiadis" userId="S::ria.georgiadis@fronditha.org::dcb25347-23fa-4b4f-af31-9325a9cbe25b" providerId="AD" clId="Web-{E762F57F-F448-7CD8-FF4A-FF42FC04B799}" dt="2026-06-30T02:02:44.931" v="64" actId="20577"/>
        <pc:sldMkLst>
          <pc:docMk/>
          <pc:sldMk cId="2930442488" sldId="551"/>
        </pc:sldMkLst>
        <pc:spChg chg="mod">
          <ac:chgData name="Ria Georgiadis" userId="S::ria.georgiadis@fronditha.org::dcb25347-23fa-4b4f-af31-9325a9cbe25b" providerId="AD" clId="Web-{E762F57F-F448-7CD8-FF4A-FF42FC04B799}" dt="2026-06-30T02:01:52.101" v="38" actId="20577"/>
          <ac:spMkLst>
            <pc:docMk/>
            <pc:sldMk cId="2930442488" sldId="551"/>
            <ac:spMk id="4" creationId="{56A82607-1FF5-6A9A-7D48-4E6C40C84EC6}"/>
          </ac:spMkLst>
        </pc:spChg>
        <pc:spChg chg="mod">
          <ac:chgData name="Ria Georgiadis" userId="S::ria.georgiadis@fronditha.org::dcb25347-23fa-4b4f-af31-9325a9cbe25b" providerId="AD" clId="Web-{E762F57F-F448-7CD8-FF4A-FF42FC04B799}" dt="2026-06-30T02:02:44.931" v="64" actId="20577"/>
          <ac:spMkLst>
            <pc:docMk/>
            <pc:sldMk cId="2930442488" sldId="551"/>
            <ac:spMk id="10" creationId="{C241BE79-B728-949A-E59C-7F84C5550D5E}"/>
          </ac:spMkLst>
        </pc:spChg>
      </pc:sldChg>
      <pc:sldChg chg="modSp">
        <pc:chgData name="Ria Georgiadis" userId="S::ria.georgiadis@fronditha.org::dcb25347-23fa-4b4f-af31-9325a9cbe25b" providerId="AD" clId="Web-{E762F57F-F448-7CD8-FF4A-FF42FC04B799}" dt="2026-06-30T02:05:02.389" v="121" actId="20577"/>
        <pc:sldMkLst>
          <pc:docMk/>
          <pc:sldMk cId="3562274245" sldId="574"/>
        </pc:sldMkLst>
        <pc:spChg chg="mod">
          <ac:chgData name="Ria Georgiadis" userId="S::ria.georgiadis@fronditha.org::dcb25347-23fa-4b4f-af31-9325a9cbe25b" providerId="AD" clId="Web-{E762F57F-F448-7CD8-FF4A-FF42FC04B799}" dt="2026-06-30T02:05:02.389" v="121" actId="20577"/>
          <ac:spMkLst>
            <pc:docMk/>
            <pc:sldMk cId="3562274245" sldId="574"/>
            <ac:spMk id="6" creationId="{2C3D2075-9345-FFF7-D7B1-AB377CABD36F}"/>
          </ac:spMkLst>
        </pc:spChg>
      </pc:sldChg>
      <pc:sldChg chg="modSp">
        <pc:chgData name="Ria Georgiadis" userId="S::ria.georgiadis@fronditha.org::dcb25347-23fa-4b4f-af31-9325a9cbe25b" providerId="AD" clId="Web-{E762F57F-F448-7CD8-FF4A-FF42FC04B799}" dt="2026-06-30T02:09:58.274" v="259" actId="20577"/>
        <pc:sldMkLst>
          <pc:docMk/>
          <pc:sldMk cId="617323300" sldId="575"/>
        </pc:sldMkLst>
        <pc:spChg chg="mod">
          <ac:chgData name="Ria Georgiadis" userId="S::ria.georgiadis@fronditha.org::dcb25347-23fa-4b4f-af31-9325a9cbe25b" providerId="AD" clId="Web-{E762F57F-F448-7CD8-FF4A-FF42FC04B799}" dt="2026-06-30T02:09:05.959" v="199" actId="20577"/>
          <ac:spMkLst>
            <pc:docMk/>
            <pc:sldMk cId="617323300" sldId="575"/>
            <ac:spMk id="6" creationId="{E9B44649-76D8-5C1A-6730-1B9576794D34}"/>
          </ac:spMkLst>
        </pc:spChg>
        <pc:spChg chg="mod">
          <ac:chgData name="Ria Georgiadis" userId="S::ria.georgiadis@fronditha.org::dcb25347-23fa-4b4f-af31-9325a9cbe25b" providerId="AD" clId="Web-{E762F57F-F448-7CD8-FF4A-FF42FC04B799}" dt="2026-06-30T02:09:58.274" v="259" actId="20577"/>
          <ac:spMkLst>
            <pc:docMk/>
            <pc:sldMk cId="617323300" sldId="575"/>
            <ac:spMk id="10" creationId="{01B1E2CE-6E64-1E90-95FD-BD0328F1E8C2}"/>
          </ac:spMkLst>
        </pc:spChg>
        <pc:picChg chg="mod">
          <ac:chgData name="Ria Georgiadis" userId="S::ria.georgiadis@fronditha.org::dcb25347-23fa-4b4f-af31-9325a9cbe25b" providerId="AD" clId="Web-{E762F57F-F448-7CD8-FF4A-FF42FC04B799}" dt="2026-06-30T02:08:33.411" v="174" actId="14100"/>
          <ac:picMkLst>
            <pc:docMk/>
            <pc:sldMk cId="617323300" sldId="575"/>
            <ac:picMk id="3" creationId="{0C450D40-0782-E93B-3E61-B3FAB2440C97}"/>
          </ac:picMkLst>
        </pc:picChg>
      </pc:sldChg>
      <pc:sldChg chg="modSp">
        <pc:chgData name="Ria Georgiadis" userId="S::ria.georgiadis@fronditha.org::dcb25347-23fa-4b4f-af31-9325a9cbe25b" providerId="AD" clId="Web-{E762F57F-F448-7CD8-FF4A-FF42FC04B799}" dt="2026-06-30T02:10:37.979" v="270" actId="20577"/>
        <pc:sldMkLst>
          <pc:docMk/>
          <pc:sldMk cId="1382412027" sldId="576"/>
        </pc:sldMkLst>
        <pc:spChg chg="mod">
          <ac:chgData name="Ria Georgiadis" userId="S::ria.georgiadis@fronditha.org::dcb25347-23fa-4b4f-af31-9325a9cbe25b" providerId="AD" clId="Web-{E762F57F-F448-7CD8-FF4A-FF42FC04B799}" dt="2026-06-30T02:10:37.979" v="270" actId="20577"/>
          <ac:spMkLst>
            <pc:docMk/>
            <pc:sldMk cId="1382412027" sldId="576"/>
            <ac:spMk id="6" creationId="{FD3F2937-4B87-901E-308E-D5AE1ABB5B0B}"/>
          </ac:spMkLst>
        </pc:spChg>
      </pc:sldChg>
      <pc:sldChg chg="addSp modSp">
        <pc:chgData name="Ria Georgiadis" userId="S::ria.georgiadis@fronditha.org::dcb25347-23fa-4b4f-af31-9325a9cbe25b" providerId="AD" clId="Web-{E762F57F-F448-7CD8-FF4A-FF42FC04B799}" dt="2026-06-30T02:15:39.944" v="389" actId="20577"/>
        <pc:sldMkLst>
          <pc:docMk/>
          <pc:sldMk cId="3375760064" sldId="577"/>
        </pc:sldMkLst>
        <pc:spChg chg="add mod">
          <ac:chgData name="Ria Georgiadis" userId="S::ria.georgiadis@fronditha.org::dcb25347-23fa-4b4f-af31-9325a9cbe25b" providerId="AD" clId="Web-{E762F57F-F448-7CD8-FF4A-FF42FC04B799}" dt="2026-06-30T02:12:03.483" v="274"/>
          <ac:spMkLst>
            <pc:docMk/>
            <pc:sldMk cId="3375760064" sldId="577"/>
            <ac:spMk id="3" creationId="{79A377D4-F29E-E599-F8AE-6DB7BE571CDB}"/>
          </ac:spMkLst>
        </pc:spChg>
        <pc:spChg chg="add mod">
          <ac:chgData name="Ria Georgiadis" userId="S::ria.georgiadis@fronditha.org::dcb25347-23fa-4b4f-af31-9325a9cbe25b" providerId="AD" clId="Web-{E762F57F-F448-7CD8-FF4A-FF42FC04B799}" dt="2026-06-30T02:14:14.691" v="340" actId="14100"/>
          <ac:spMkLst>
            <pc:docMk/>
            <pc:sldMk cId="3375760064" sldId="577"/>
            <ac:spMk id="5" creationId="{A9FBDED9-41E1-427A-6149-4C010734C15C}"/>
          </ac:spMkLst>
        </pc:spChg>
        <pc:spChg chg="mod">
          <ac:chgData name="Ria Georgiadis" userId="S::ria.georgiadis@fronditha.org::dcb25347-23fa-4b4f-af31-9325a9cbe25b" providerId="AD" clId="Web-{E762F57F-F448-7CD8-FF4A-FF42FC04B799}" dt="2026-06-30T02:15:39.944" v="389" actId="20577"/>
          <ac:spMkLst>
            <pc:docMk/>
            <pc:sldMk cId="3375760064" sldId="577"/>
            <ac:spMk id="6" creationId="{8E2EFDE9-BECD-1086-4B11-AFB9F9C900F3}"/>
          </ac:spMkLst>
        </pc:spChg>
        <pc:spChg chg="mod">
          <ac:chgData name="Ria Georgiadis" userId="S::ria.georgiadis@fronditha.org::dcb25347-23fa-4b4f-af31-9325a9cbe25b" providerId="AD" clId="Web-{E762F57F-F448-7CD8-FF4A-FF42FC04B799}" dt="2026-06-30T02:13:24.173" v="317" actId="20577"/>
          <ac:spMkLst>
            <pc:docMk/>
            <pc:sldMk cId="3375760064" sldId="577"/>
            <ac:spMk id="11" creationId="{67FB71B6-6D78-45BA-774F-4F2FD3D09148}"/>
          </ac:spMkLst>
        </pc:spChg>
        <pc:spChg chg="mod">
          <ac:chgData name="Ria Georgiadis" userId="S::ria.georgiadis@fronditha.org::dcb25347-23fa-4b4f-af31-9325a9cbe25b" providerId="AD" clId="Web-{E762F57F-F448-7CD8-FF4A-FF42FC04B799}" dt="2026-06-30T02:14:02.394" v="337" actId="20577"/>
          <ac:spMkLst>
            <pc:docMk/>
            <pc:sldMk cId="3375760064" sldId="577"/>
            <ac:spMk id="12" creationId="{DB2AEC80-A99F-04D4-C807-73E9924001CE}"/>
          </ac:spMkLst>
        </pc:spChg>
      </pc:sldChg>
      <pc:sldChg chg="addSp modSp">
        <pc:chgData name="Ria Georgiadis" userId="S::ria.georgiadis@fronditha.org::dcb25347-23fa-4b4f-af31-9325a9cbe25b" providerId="AD" clId="Web-{E762F57F-F448-7CD8-FF4A-FF42FC04B799}" dt="2026-06-30T02:27:00.826" v="426" actId="20577"/>
        <pc:sldMkLst>
          <pc:docMk/>
          <pc:sldMk cId="1992173290" sldId="578"/>
        </pc:sldMkLst>
        <pc:spChg chg="mod">
          <ac:chgData name="Ria Georgiadis" userId="S::ria.georgiadis@fronditha.org::dcb25347-23fa-4b4f-af31-9325a9cbe25b" providerId="AD" clId="Web-{E762F57F-F448-7CD8-FF4A-FF42FC04B799}" dt="2026-06-30T02:27:00.826" v="426" actId="20577"/>
          <ac:spMkLst>
            <pc:docMk/>
            <pc:sldMk cId="1992173290" sldId="578"/>
            <ac:spMk id="6" creationId="{BA2157E1-7D40-9748-0D6F-BB652CB5103E}"/>
          </ac:spMkLst>
        </pc:spChg>
        <pc:spChg chg="add mod">
          <ac:chgData name="Ria Georgiadis" userId="S::ria.georgiadis@fronditha.org::dcb25347-23fa-4b4f-af31-9325a9cbe25b" providerId="AD" clId="Web-{E762F57F-F448-7CD8-FF4A-FF42FC04B799}" dt="2026-06-30T02:16:55.712" v="405" actId="1076"/>
          <ac:spMkLst>
            <pc:docMk/>
            <pc:sldMk cId="1992173290" sldId="578"/>
            <ac:spMk id="7" creationId="{4DE614A5-EBB3-B4DD-3CE2-30C19F7F496A}"/>
          </ac:spMkLst>
        </pc:spChg>
        <pc:spChg chg="add mod">
          <ac:chgData name="Ria Georgiadis" userId="S::ria.georgiadis@fronditha.org::dcb25347-23fa-4b4f-af31-9325a9cbe25b" providerId="AD" clId="Web-{E762F57F-F448-7CD8-FF4A-FF42FC04B799}" dt="2026-06-30T02:17:03.791" v="410" actId="14100"/>
          <ac:spMkLst>
            <pc:docMk/>
            <pc:sldMk cId="1992173290" sldId="578"/>
            <ac:spMk id="9" creationId="{E6AB26AE-18FE-7C56-DCA2-2DD824108CEB}"/>
          </ac:spMkLst>
        </pc:spChg>
      </pc:sldChg>
      <pc:sldChg chg="modSp">
        <pc:chgData name="Ria Georgiadis" userId="S::ria.georgiadis@fronditha.org::dcb25347-23fa-4b4f-af31-9325a9cbe25b" providerId="AD" clId="Web-{E762F57F-F448-7CD8-FF4A-FF42FC04B799}" dt="2026-06-30T02:32:38.699" v="520" actId="20577"/>
        <pc:sldMkLst>
          <pc:docMk/>
          <pc:sldMk cId="3272442118" sldId="579"/>
        </pc:sldMkLst>
        <pc:spChg chg="mod">
          <ac:chgData name="Ria Georgiadis" userId="S::ria.georgiadis@fronditha.org::dcb25347-23fa-4b4f-af31-9325a9cbe25b" providerId="AD" clId="Web-{E762F57F-F448-7CD8-FF4A-FF42FC04B799}" dt="2026-06-30T02:32:38.699" v="520" actId="20577"/>
          <ac:spMkLst>
            <pc:docMk/>
            <pc:sldMk cId="3272442118" sldId="579"/>
            <ac:spMk id="6" creationId="{79EED6EA-7311-4FE2-ACA5-A70231666EE3}"/>
          </ac:spMkLst>
        </pc:spChg>
      </pc:sldChg>
      <pc:sldChg chg="addSp modSp">
        <pc:chgData name="Ria Georgiadis" userId="S::ria.georgiadis@fronditha.org::dcb25347-23fa-4b4f-af31-9325a9cbe25b" providerId="AD" clId="Web-{E762F57F-F448-7CD8-FF4A-FF42FC04B799}" dt="2026-06-30T02:39:17.744" v="651" actId="20577"/>
        <pc:sldMkLst>
          <pc:docMk/>
          <pc:sldMk cId="352905972" sldId="580"/>
        </pc:sldMkLst>
        <pc:spChg chg="mod">
          <ac:chgData name="Ria Georgiadis" userId="S::ria.georgiadis@fronditha.org::dcb25347-23fa-4b4f-af31-9325a9cbe25b" providerId="AD" clId="Web-{E762F57F-F448-7CD8-FF4A-FF42FC04B799}" dt="2026-06-30T02:33:19.107" v="556" actId="20577"/>
          <ac:spMkLst>
            <pc:docMk/>
            <pc:sldMk cId="352905972" sldId="580"/>
            <ac:spMk id="6" creationId="{A8EF2C5E-3C01-321F-7C03-DB8FAD700542}"/>
          </ac:spMkLst>
        </pc:spChg>
        <pc:spChg chg="add mod">
          <ac:chgData name="Ria Georgiadis" userId="S::ria.georgiadis@fronditha.org::dcb25347-23fa-4b4f-af31-9325a9cbe25b" providerId="AD" clId="Web-{E762F57F-F448-7CD8-FF4A-FF42FC04B799}" dt="2026-06-30T02:33:40.280" v="562" actId="14100"/>
          <ac:spMkLst>
            <pc:docMk/>
            <pc:sldMk cId="352905972" sldId="580"/>
            <ac:spMk id="7" creationId="{42D3D3B8-4057-1280-A1F6-7AC52E1674CF}"/>
          </ac:spMkLst>
        </pc:spChg>
        <pc:spChg chg="add mod">
          <ac:chgData name="Ria Georgiadis" userId="S::ria.georgiadis@fronditha.org::dcb25347-23fa-4b4f-af31-9325a9cbe25b" providerId="AD" clId="Web-{E762F57F-F448-7CD8-FF4A-FF42FC04B799}" dt="2026-06-30T02:39:17.744" v="651" actId="20577"/>
          <ac:spMkLst>
            <pc:docMk/>
            <pc:sldMk cId="352905972" sldId="580"/>
            <ac:spMk id="10" creationId="{B2977C6B-FAF8-344A-33F9-9C6A081378D8}"/>
          </ac:spMkLst>
        </pc:spChg>
      </pc:sldChg>
      <pc:sldChg chg="addSp modSp">
        <pc:chgData name="Ria Georgiadis" userId="S::ria.georgiadis@fronditha.org::dcb25347-23fa-4b4f-af31-9325a9cbe25b" providerId="AD" clId="Web-{E762F57F-F448-7CD8-FF4A-FF42FC04B799}" dt="2026-06-30T02:38:46.602" v="647" actId="20577"/>
        <pc:sldMkLst>
          <pc:docMk/>
          <pc:sldMk cId="3256569182" sldId="581"/>
        </pc:sldMkLst>
        <pc:spChg chg="mod">
          <ac:chgData name="Ria Georgiadis" userId="S::ria.georgiadis@fronditha.org::dcb25347-23fa-4b4f-af31-9325a9cbe25b" providerId="AD" clId="Web-{E762F57F-F448-7CD8-FF4A-FF42FC04B799}" dt="2026-06-30T02:38:12.179" v="641" actId="20577"/>
          <ac:spMkLst>
            <pc:docMk/>
            <pc:sldMk cId="3256569182" sldId="581"/>
            <ac:spMk id="3" creationId="{8C6D4FCB-6308-413A-C081-2B03983517B8}"/>
          </ac:spMkLst>
        </pc:spChg>
        <pc:spChg chg="mod">
          <ac:chgData name="Ria Georgiadis" userId="S::ria.georgiadis@fronditha.org::dcb25347-23fa-4b4f-af31-9325a9cbe25b" providerId="AD" clId="Web-{E762F57F-F448-7CD8-FF4A-FF42FC04B799}" dt="2026-06-30T02:37:55.101" v="636" actId="20577"/>
          <ac:spMkLst>
            <pc:docMk/>
            <pc:sldMk cId="3256569182" sldId="581"/>
            <ac:spMk id="6" creationId="{08D7A78C-1D8E-C4F8-D802-BE3478CECFC6}"/>
          </ac:spMkLst>
        </pc:spChg>
        <pc:spChg chg="add mod">
          <ac:chgData name="Ria Georgiadis" userId="S::ria.georgiadis@fronditha.org::dcb25347-23fa-4b4f-af31-9325a9cbe25b" providerId="AD" clId="Web-{E762F57F-F448-7CD8-FF4A-FF42FC04B799}" dt="2026-06-30T02:35:06.533" v="581" actId="14100"/>
          <ac:spMkLst>
            <pc:docMk/>
            <pc:sldMk cId="3256569182" sldId="581"/>
            <ac:spMk id="8" creationId="{08EACBF3-2B96-AB35-1921-62D03B0CEAC7}"/>
          </ac:spMkLst>
        </pc:spChg>
        <pc:spChg chg="add mod">
          <ac:chgData name="Ria Georgiadis" userId="S::ria.georgiadis@fronditha.org::dcb25347-23fa-4b4f-af31-9325a9cbe25b" providerId="AD" clId="Web-{E762F57F-F448-7CD8-FF4A-FF42FC04B799}" dt="2026-06-30T02:38:46.602" v="647" actId="20577"/>
          <ac:spMkLst>
            <pc:docMk/>
            <pc:sldMk cId="3256569182" sldId="581"/>
            <ac:spMk id="9" creationId="{20A85168-AFD9-2913-FDB3-3CAD4E41AE8C}"/>
          </ac:spMkLst>
        </pc:spChg>
      </pc:sldChg>
      <pc:sldChg chg="addSp modSp">
        <pc:chgData name="Ria Georgiadis" userId="S::ria.georgiadis@fronditha.org::dcb25347-23fa-4b4f-af31-9325a9cbe25b" providerId="AD" clId="Web-{E762F57F-F448-7CD8-FF4A-FF42FC04B799}" dt="2026-06-30T02:45:07.366" v="801" actId="14100"/>
        <pc:sldMkLst>
          <pc:docMk/>
          <pc:sldMk cId="1699836719" sldId="582"/>
        </pc:sldMkLst>
        <pc:spChg chg="mod">
          <ac:chgData name="Ria Georgiadis" userId="S::ria.georgiadis@fronditha.org::dcb25347-23fa-4b4f-af31-9325a9cbe25b" providerId="AD" clId="Web-{E762F57F-F448-7CD8-FF4A-FF42FC04B799}" dt="2026-06-30T02:40:43.028" v="659" actId="20577"/>
          <ac:spMkLst>
            <pc:docMk/>
            <pc:sldMk cId="1699836719" sldId="582"/>
            <ac:spMk id="3" creationId="{285E2CB4-1B96-5262-6339-74008EBBF450}"/>
          </ac:spMkLst>
        </pc:spChg>
        <pc:spChg chg="add mod">
          <ac:chgData name="Ria Georgiadis" userId="S::ria.georgiadis@fronditha.org::dcb25347-23fa-4b4f-af31-9325a9cbe25b" providerId="AD" clId="Web-{E762F57F-F448-7CD8-FF4A-FF42FC04B799}" dt="2026-06-30T02:45:07.366" v="801" actId="14100"/>
          <ac:spMkLst>
            <pc:docMk/>
            <pc:sldMk cId="1699836719" sldId="582"/>
            <ac:spMk id="5" creationId="{35A4A49B-9753-51AD-B180-77E7E745BFDB}"/>
          </ac:spMkLst>
        </pc:spChg>
        <pc:spChg chg="mod">
          <ac:chgData name="Ria Georgiadis" userId="S::ria.georgiadis@fronditha.org::dcb25347-23fa-4b4f-af31-9325a9cbe25b" providerId="AD" clId="Web-{E762F57F-F448-7CD8-FF4A-FF42FC04B799}" dt="2026-06-30T02:44:40.927" v="790" actId="20577"/>
          <ac:spMkLst>
            <pc:docMk/>
            <pc:sldMk cId="1699836719" sldId="582"/>
            <ac:spMk id="6" creationId="{29FB6B77-EDCF-994F-23B8-9AAF9D6ED219}"/>
          </ac:spMkLst>
        </pc:spChg>
        <pc:spChg chg="add mod">
          <ac:chgData name="Ria Georgiadis" userId="S::ria.georgiadis@fronditha.org::dcb25347-23fa-4b4f-af31-9325a9cbe25b" providerId="AD" clId="Web-{E762F57F-F448-7CD8-FF4A-FF42FC04B799}" dt="2026-06-30T02:45:05.038" v="800" actId="14100"/>
          <ac:spMkLst>
            <pc:docMk/>
            <pc:sldMk cId="1699836719" sldId="582"/>
            <ac:spMk id="9" creationId="{87C9914C-700D-4FF4-0AD1-7347DB5F6AA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C7CEF-2539-9578-26EF-0F91813898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5355A733-CC05-DB0A-7352-B2CA358E56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64260051-0481-5EF4-04D5-4CB386DB86EB}"/>
              </a:ext>
            </a:extLst>
          </p:cNvPr>
          <p:cNvSpPr>
            <a:spLocks noGrp="1"/>
          </p:cNvSpPr>
          <p:nvPr>
            <p:ph type="dt" sz="half" idx="10"/>
          </p:nvPr>
        </p:nvSpPr>
        <p:spPr/>
        <p:txBody>
          <a:bodyPr/>
          <a:lstStyle/>
          <a:p>
            <a:fld id="{404023CA-FB7A-4BD2-8FFF-8CDF79AB023C}" type="datetimeFigureOut">
              <a:rPr lang="en-AU" smtClean="0"/>
              <a:t>9/07/2026</a:t>
            </a:fld>
            <a:endParaRPr lang="en-AU"/>
          </a:p>
        </p:txBody>
      </p:sp>
      <p:sp>
        <p:nvSpPr>
          <p:cNvPr id="5" name="Footer Placeholder 4">
            <a:extLst>
              <a:ext uri="{FF2B5EF4-FFF2-40B4-BE49-F238E27FC236}">
                <a16:creationId xmlns:a16="http://schemas.microsoft.com/office/drawing/2014/main" id="{4F5E7840-BA0E-D809-AFDD-7A723E0DD2F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D8F0E88-ABDF-2A4F-A86B-02AA465EDBAA}"/>
              </a:ext>
            </a:extLst>
          </p:cNvPr>
          <p:cNvSpPr>
            <a:spLocks noGrp="1"/>
          </p:cNvSpPr>
          <p:nvPr>
            <p:ph type="sldNum" sz="quarter" idx="12"/>
          </p:nvPr>
        </p:nvSpPr>
        <p:spPr/>
        <p:txBody>
          <a:bodyPr/>
          <a:lstStyle/>
          <a:p>
            <a:fld id="{1FEA9D46-C593-4851-807F-AAE76F34C4D0}" type="slidenum">
              <a:rPr lang="en-AU" smtClean="0"/>
              <a:t>‹#›</a:t>
            </a:fld>
            <a:endParaRPr lang="en-AU"/>
          </a:p>
        </p:txBody>
      </p:sp>
    </p:spTree>
    <p:extLst>
      <p:ext uri="{BB962C8B-B14F-4D97-AF65-F5344CB8AC3E}">
        <p14:creationId xmlns:p14="http://schemas.microsoft.com/office/powerpoint/2010/main" val="2609652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66047-0DFD-A30B-FE7D-ED23083BF28C}"/>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28039061-BBAE-7F13-6BCC-FDFF8B2698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0AC7CD3C-23E5-C133-B6B3-A0292E002FD9}"/>
              </a:ext>
            </a:extLst>
          </p:cNvPr>
          <p:cNvSpPr>
            <a:spLocks noGrp="1"/>
          </p:cNvSpPr>
          <p:nvPr>
            <p:ph type="dt" sz="half" idx="10"/>
          </p:nvPr>
        </p:nvSpPr>
        <p:spPr/>
        <p:txBody>
          <a:bodyPr/>
          <a:lstStyle/>
          <a:p>
            <a:fld id="{404023CA-FB7A-4BD2-8FFF-8CDF79AB023C}" type="datetimeFigureOut">
              <a:rPr lang="en-AU" smtClean="0"/>
              <a:t>9/07/2026</a:t>
            </a:fld>
            <a:endParaRPr lang="en-AU"/>
          </a:p>
        </p:txBody>
      </p:sp>
      <p:sp>
        <p:nvSpPr>
          <p:cNvPr id="5" name="Footer Placeholder 4">
            <a:extLst>
              <a:ext uri="{FF2B5EF4-FFF2-40B4-BE49-F238E27FC236}">
                <a16:creationId xmlns:a16="http://schemas.microsoft.com/office/drawing/2014/main" id="{F288CC7B-9B6D-0D3C-ED8A-9198CB069F5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FFAF7A10-F1F9-67F5-98F0-054A75BE74A0}"/>
              </a:ext>
            </a:extLst>
          </p:cNvPr>
          <p:cNvSpPr>
            <a:spLocks noGrp="1"/>
          </p:cNvSpPr>
          <p:nvPr>
            <p:ph type="sldNum" sz="quarter" idx="12"/>
          </p:nvPr>
        </p:nvSpPr>
        <p:spPr/>
        <p:txBody>
          <a:bodyPr/>
          <a:lstStyle/>
          <a:p>
            <a:fld id="{1FEA9D46-C593-4851-807F-AAE76F34C4D0}" type="slidenum">
              <a:rPr lang="en-AU" smtClean="0"/>
              <a:t>‹#›</a:t>
            </a:fld>
            <a:endParaRPr lang="en-AU"/>
          </a:p>
        </p:txBody>
      </p:sp>
    </p:spTree>
    <p:extLst>
      <p:ext uri="{BB962C8B-B14F-4D97-AF65-F5344CB8AC3E}">
        <p14:creationId xmlns:p14="http://schemas.microsoft.com/office/powerpoint/2010/main" val="638036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138B1-E3F1-AA4F-B36A-7E9B558A8B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FC7BDA41-B4E6-74B8-2F49-E7E93D90BE2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3DE54E-D244-C301-C6C4-7D500C657FBC}"/>
              </a:ext>
            </a:extLst>
          </p:cNvPr>
          <p:cNvSpPr>
            <a:spLocks noGrp="1"/>
          </p:cNvSpPr>
          <p:nvPr>
            <p:ph type="dt" sz="half" idx="10"/>
          </p:nvPr>
        </p:nvSpPr>
        <p:spPr/>
        <p:txBody>
          <a:bodyPr/>
          <a:lstStyle/>
          <a:p>
            <a:fld id="{404023CA-FB7A-4BD2-8FFF-8CDF79AB023C}" type="datetimeFigureOut">
              <a:rPr lang="en-AU" smtClean="0"/>
              <a:t>9/07/2026</a:t>
            </a:fld>
            <a:endParaRPr lang="en-AU"/>
          </a:p>
        </p:txBody>
      </p:sp>
      <p:sp>
        <p:nvSpPr>
          <p:cNvPr id="5" name="Footer Placeholder 4">
            <a:extLst>
              <a:ext uri="{FF2B5EF4-FFF2-40B4-BE49-F238E27FC236}">
                <a16:creationId xmlns:a16="http://schemas.microsoft.com/office/drawing/2014/main" id="{C84E50E6-B581-2B60-9E6F-398B6D1867F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CCED8CF-FEE6-CE45-85AC-78C501BFB450}"/>
              </a:ext>
            </a:extLst>
          </p:cNvPr>
          <p:cNvSpPr>
            <a:spLocks noGrp="1"/>
          </p:cNvSpPr>
          <p:nvPr>
            <p:ph type="sldNum" sz="quarter" idx="12"/>
          </p:nvPr>
        </p:nvSpPr>
        <p:spPr/>
        <p:txBody>
          <a:bodyPr/>
          <a:lstStyle/>
          <a:p>
            <a:fld id="{1FEA9D46-C593-4851-807F-AAE76F34C4D0}" type="slidenum">
              <a:rPr lang="en-AU" smtClean="0"/>
              <a:t>‹#›</a:t>
            </a:fld>
            <a:endParaRPr lang="en-AU"/>
          </a:p>
        </p:txBody>
      </p:sp>
    </p:spTree>
    <p:extLst>
      <p:ext uri="{BB962C8B-B14F-4D97-AF65-F5344CB8AC3E}">
        <p14:creationId xmlns:p14="http://schemas.microsoft.com/office/powerpoint/2010/main" val="1805452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51FD2-4FDA-36D1-C8E2-202DD8BAB9FB}"/>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41E13731-2274-71D1-A4C6-2962CE8F7D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0FEBEB07-DB00-16CB-F546-7898CB7954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A3C54F06-5779-A0B4-47EE-A55D9CB28F4E}"/>
              </a:ext>
            </a:extLst>
          </p:cNvPr>
          <p:cNvSpPr>
            <a:spLocks noGrp="1"/>
          </p:cNvSpPr>
          <p:nvPr>
            <p:ph type="dt" sz="half" idx="10"/>
          </p:nvPr>
        </p:nvSpPr>
        <p:spPr/>
        <p:txBody>
          <a:bodyPr/>
          <a:lstStyle/>
          <a:p>
            <a:fld id="{404023CA-FB7A-4BD2-8FFF-8CDF79AB023C}" type="datetimeFigureOut">
              <a:rPr lang="en-AU" smtClean="0"/>
              <a:t>9/07/2026</a:t>
            </a:fld>
            <a:endParaRPr lang="en-AU"/>
          </a:p>
        </p:txBody>
      </p:sp>
      <p:sp>
        <p:nvSpPr>
          <p:cNvPr id="6" name="Footer Placeholder 5">
            <a:extLst>
              <a:ext uri="{FF2B5EF4-FFF2-40B4-BE49-F238E27FC236}">
                <a16:creationId xmlns:a16="http://schemas.microsoft.com/office/drawing/2014/main" id="{F51E3ED4-8E2B-2A7B-2333-A0DE5975DF34}"/>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AA0A5445-DE59-2D3D-1C2C-8F29B260B08B}"/>
              </a:ext>
            </a:extLst>
          </p:cNvPr>
          <p:cNvSpPr>
            <a:spLocks noGrp="1"/>
          </p:cNvSpPr>
          <p:nvPr>
            <p:ph type="sldNum" sz="quarter" idx="12"/>
          </p:nvPr>
        </p:nvSpPr>
        <p:spPr/>
        <p:txBody>
          <a:bodyPr/>
          <a:lstStyle/>
          <a:p>
            <a:fld id="{1FEA9D46-C593-4851-807F-AAE76F34C4D0}" type="slidenum">
              <a:rPr lang="en-AU" smtClean="0"/>
              <a:t>‹#›</a:t>
            </a:fld>
            <a:endParaRPr lang="en-AU"/>
          </a:p>
        </p:txBody>
      </p:sp>
    </p:spTree>
    <p:extLst>
      <p:ext uri="{BB962C8B-B14F-4D97-AF65-F5344CB8AC3E}">
        <p14:creationId xmlns:p14="http://schemas.microsoft.com/office/powerpoint/2010/main" val="1136427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FFB0C-0F8F-A523-8D63-E9132F111CDF}"/>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73347411-D973-B389-6BC8-0529BAA032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33CD70-5022-5DB5-38F5-7B9C77B4B5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CBBF7290-9850-3A00-F21D-33482134BE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583A10-CED1-C9CD-8E7F-3B4BCCCFB48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BC8D8472-E75C-370F-C0E6-6F7475545445}"/>
              </a:ext>
            </a:extLst>
          </p:cNvPr>
          <p:cNvSpPr>
            <a:spLocks noGrp="1"/>
          </p:cNvSpPr>
          <p:nvPr>
            <p:ph type="dt" sz="half" idx="10"/>
          </p:nvPr>
        </p:nvSpPr>
        <p:spPr/>
        <p:txBody>
          <a:bodyPr/>
          <a:lstStyle/>
          <a:p>
            <a:fld id="{404023CA-FB7A-4BD2-8FFF-8CDF79AB023C}" type="datetimeFigureOut">
              <a:rPr lang="en-AU" smtClean="0"/>
              <a:t>9/07/2026</a:t>
            </a:fld>
            <a:endParaRPr lang="en-AU"/>
          </a:p>
        </p:txBody>
      </p:sp>
      <p:sp>
        <p:nvSpPr>
          <p:cNvPr id="8" name="Footer Placeholder 7">
            <a:extLst>
              <a:ext uri="{FF2B5EF4-FFF2-40B4-BE49-F238E27FC236}">
                <a16:creationId xmlns:a16="http://schemas.microsoft.com/office/drawing/2014/main" id="{10F31B9A-76B5-FB34-0119-20D9E7AFDF6F}"/>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F1EEA460-B8C0-9E3F-1C41-C4A2F3AA710F}"/>
              </a:ext>
            </a:extLst>
          </p:cNvPr>
          <p:cNvSpPr>
            <a:spLocks noGrp="1"/>
          </p:cNvSpPr>
          <p:nvPr>
            <p:ph type="sldNum" sz="quarter" idx="12"/>
          </p:nvPr>
        </p:nvSpPr>
        <p:spPr/>
        <p:txBody>
          <a:bodyPr/>
          <a:lstStyle/>
          <a:p>
            <a:fld id="{1FEA9D46-C593-4851-807F-AAE76F34C4D0}" type="slidenum">
              <a:rPr lang="en-AU" smtClean="0"/>
              <a:t>‹#›</a:t>
            </a:fld>
            <a:endParaRPr lang="en-AU"/>
          </a:p>
        </p:txBody>
      </p:sp>
    </p:spTree>
    <p:extLst>
      <p:ext uri="{BB962C8B-B14F-4D97-AF65-F5344CB8AC3E}">
        <p14:creationId xmlns:p14="http://schemas.microsoft.com/office/powerpoint/2010/main" val="1193749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70B1E-D368-A155-E1EF-DC082D112C6A}"/>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A9A27CF2-B9CA-2268-CE33-EFD31FACE6F9}"/>
              </a:ext>
            </a:extLst>
          </p:cNvPr>
          <p:cNvSpPr>
            <a:spLocks noGrp="1"/>
          </p:cNvSpPr>
          <p:nvPr>
            <p:ph type="dt" sz="half" idx="10"/>
          </p:nvPr>
        </p:nvSpPr>
        <p:spPr/>
        <p:txBody>
          <a:bodyPr/>
          <a:lstStyle/>
          <a:p>
            <a:fld id="{404023CA-FB7A-4BD2-8FFF-8CDF79AB023C}" type="datetimeFigureOut">
              <a:rPr lang="en-AU" smtClean="0"/>
              <a:t>9/07/2026</a:t>
            </a:fld>
            <a:endParaRPr lang="en-AU"/>
          </a:p>
        </p:txBody>
      </p:sp>
      <p:sp>
        <p:nvSpPr>
          <p:cNvPr id="4" name="Footer Placeholder 3">
            <a:extLst>
              <a:ext uri="{FF2B5EF4-FFF2-40B4-BE49-F238E27FC236}">
                <a16:creationId xmlns:a16="http://schemas.microsoft.com/office/drawing/2014/main" id="{307B8687-466F-A611-A761-7478BA206A70}"/>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7AF72F78-05B7-9791-24C4-924C23AC6212}"/>
              </a:ext>
            </a:extLst>
          </p:cNvPr>
          <p:cNvSpPr>
            <a:spLocks noGrp="1"/>
          </p:cNvSpPr>
          <p:nvPr>
            <p:ph type="sldNum" sz="quarter" idx="12"/>
          </p:nvPr>
        </p:nvSpPr>
        <p:spPr/>
        <p:txBody>
          <a:bodyPr/>
          <a:lstStyle/>
          <a:p>
            <a:fld id="{1FEA9D46-C593-4851-807F-AAE76F34C4D0}" type="slidenum">
              <a:rPr lang="en-AU" smtClean="0"/>
              <a:t>‹#›</a:t>
            </a:fld>
            <a:endParaRPr lang="en-AU"/>
          </a:p>
        </p:txBody>
      </p:sp>
    </p:spTree>
    <p:extLst>
      <p:ext uri="{BB962C8B-B14F-4D97-AF65-F5344CB8AC3E}">
        <p14:creationId xmlns:p14="http://schemas.microsoft.com/office/powerpoint/2010/main" val="1150460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C01803-14F2-5C41-4234-0178AF6DABFD}"/>
              </a:ext>
            </a:extLst>
          </p:cNvPr>
          <p:cNvSpPr>
            <a:spLocks noGrp="1"/>
          </p:cNvSpPr>
          <p:nvPr>
            <p:ph type="dt" sz="half" idx="10"/>
          </p:nvPr>
        </p:nvSpPr>
        <p:spPr/>
        <p:txBody>
          <a:bodyPr/>
          <a:lstStyle/>
          <a:p>
            <a:fld id="{404023CA-FB7A-4BD2-8FFF-8CDF79AB023C}" type="datetimeFigureOut">
              <a:rPr lang="en-AU" smtClean="0"/>
              <a:t>9/07/2026</a:t>
            </a:fld>
            <a:endParaRPr lang="en-AU"/>
          </a:p>
        </p:txBody>
      </p:sp>
      <p:sp>
        <p:nvSpPr>
          <p:cNvPr id="3" name="Footer Placeholder 2">
            <a:extLst>
              <a:ext uri="{FF2B5EF4-FFF2-40B4-BE49-F238E27FC236}">
                <a16:creationId xmlns:a16="http://schemas.microsoft.com/office/drawing/2014/main" id="{C2904F42-A3B3-A044-BDEA-FD0FA3335DFE}"/>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5FBCD664-5F0F-B52C-7E8B-27B8D2DE263A}"/>
              </a:ext>
            </a:extLst>
          </p:cNvPr>
          <p:cNvSpPr>
            <a:spLocks noGrp="1"/>
          </p:cNvSpPr>
          <p:nvPr>
            <p:ph type="sldNum" sz="quarter" idx="12"/>
          </p:nvPr>
        </p:nvSpPr>
        <p:spPr/>
        <p:txBody>
          <a:bodyPr/>
          <a:lstStyle/>
          <a:p>
            <a:fld id="{1FEA9D46-C593-4851-807F-AAE76F34C4D0}" type="slidenum">
              <a:rPr lang="en-AU" smtClean="0"/>
              <a:t>‹#›</a:t>
            </a:fld>
            <a:endParaRPr lang="en-AU"/>
          </a:p>
        </p:txBody>
      </p:sp>
    </p:spTree>
    <p:extLst>
      <p:ext uri="{BB962C8B-B14F-4D97-AF65-F5344CB8AC3E}">
        <p14:creationId xmlns:p14="http://schemas.microsoft.com/office/powerpoint/2010/main" val="3175827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15D6-FF57-CD85-5067-513331C21D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7FEC6486-8B40-1B41-86E1-3085CFD6DF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23D255ED-A9EE-0F8D-EE86-487F12E189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EC8A08-AF0C-9BD6-55B8-6EC2D0FE46D4}"/>
              </a:ext>
            </a:extLst>
          </p:cNvPr>
          <p:cNvSpPr>
            <a:spLocks noGrp="1"/>
          </p:cNvSpPr>
          <p:nvPr>
            <p:ph type="dt" sz="half" idx="10"/>
          </p:nvPr>
        </p:nvSpPr>
        <p:spPr/>
        <p:txBody>
          <a:bodyPr/>
          <a:lstStyle/>
          <a:p>
            <a:fld id="{404023CA-FB7A-4BD2-8FFF-8CDF79AB023C}" type="datetimeFigureOut">
              <a:rPr lang="en-AU" smtClean="0"/>
              <a:t>9/07/2026</a:t>
            </a:fld>
            <a:endParaRPr lang="en-AU"/>
          </a:p>
        </p:txBody>
      </p:sp>
      <p:sp>
        <p:nvSpPr>
          <p:cNvPr id="6" name="Footer Placeholder 5">
            <a:extLst>
              <a:ext uri="{FF2B5EF4-FFF2-40B4-BE49-F238E27FC236}">
                <a16:creationId xmlns:a16="http://schemas.microsoft.com/office/drawing/2014/main" id="{927E7377-D660-80C5-E899-450C25615CF9}"/>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05DD53E9-AD90-29F9-7AE4-9E3D9F075DA0}"/>
              </a:ext>
            </a:extLst>
          </p:cNvPr>
          <p:cNvSpPr>
            <a:spLocks noGrp="1"/>
          </p:cNvSpPr>
          <p:nvPr>
            <p:ph type="sldNum" sz="quarter" idx="12"/>
          </p:nvPr>
        </p:nvSpPr>
        <p:spPr/>
        <p:txBody>
          <a:bodyPr/>
          <a:lstStyle/>
          <a:p>
            <a:fld id="{1FEA9D46-C593-4851-807F-AAE76F34C4D0}" type="slidenum">
              <a:rPr lang="en-AU" smtClean="0"/>
              <a:t>‹#›</a:t>
            </a:fld>
            <a:endParaRPr lang="en-AU"/>
          </a:p>
        </p:txBody>
      </p:sp>
    </p:spTree>
    <p:extLst>
      <p:ext uri="{BB962C8B-B14F-4D97-AF65-F5344CB8AC3E}">
        <p14:creationId xmlns:p14="http://schemas.microsoft.com/office/powerpoint/2010/main" val="3826304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9F89F-13E9-B128-B69D-C2FC3B39C1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657BEAF0-0E99-3DD7-3C71-B5EDFFC692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5316283D-F240-A6BB-1BB8-03C14B13AD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BE4758-337D-A42C-FE9D-0D476942ADBC}"/>
              </a:ext>
            </a:extLst>
          </p:cNvPr>
          <p:cNvSpPr>
            <a:spLocks noGrp="1"/>
          </p:cNvSpPr>
          <p:nvPr>
            <p:ph type="dt" sz="half" idx="10"/>
          </p:nvPr>
        </p:nvSpPr>
        <p:spPr/>
        <p:txBody>
          <a:bodyPr/>
          <a:lstStyle/>
          <a:p>
            <a:fld id="{404023CA-FB7A-4BD2-8FFF-8CDF79AB023C}" type="datetimeFigureOut">
              <a:rPr lang="en-AU" smtClean="0"/>
              <a:t>9/07/2026</a:t>
            </a:fld>
            <a:endParaRPr lang="en-AU"/>
          </a:p>
        </p:txBody>
      </p:sp>
      <p:sp>
        <p:nvSpPr>
          <p:cNvPr id="6" name="Footer Placeholder 5">
            <a:extLst>
              <a:ext uri="{FF2B5EF4-FFF2-40B4-BE49-F238E27FC236}">
                <a16:creationId xmlns:a16="http://schemas.microsoft.com/office/drawing/2014/main" id="{8BDC6C77-7C81-722C-D3A3-84262488B96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55653F44-ED5A-9A88-37A5-70D86578E9E9}"/>
              </a:ext>
            </a:extLst>
          </p:cNvPr>
          <p:cNvSpPr>
            <a:spLocks noGrp="1"/>
          </p:cNvSpPr>
          <p:nvPr>
            <p:ph type="sldNum" sz="quarter" idx="12"/>
          </p:nvPr>
        </p:nvSpPr>
        <p:spPr/>
        <p:txBody>
          <a:bodyPr/>
          <a:lstStyle/>
          <a:p>
            <a:fld id="{1FEA9D46-C593-4851-807F-AAE76F34C4D0}" type="slidenum">
              <a:rPr lang="en-AU" smtClean="0"/>
              <a:t>‹#›</a:t>
            </a:fld>
            <a:endParaRPr lang="en-AU"/>
          </a:p>
        </p:txBody>
      </p:sp>
    </p:spTree>
    <p:extLst>
      <p:ext uri="{BB962C8B-B14F-4D97-AF65-F5344CB8AC3E}">
        <p14:creationId xmlns:p14="http://schemas.microsoft.com/office/powerpoint/2010/main" val="1234493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84905-1BB1-B2CB-3D44-920B6A80B738}"/>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9E8B497D-E516-E663-981C-81E84C8F7AA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628BE4F-5271-26D1-70FA-D06A5687B6A5}"/>
              </a:ext>
            </a:extLst>
          </p:cNvPr>
          <p:cNvSpPr>
            <a:spLocks noGrp="1"/>
          </p:cNvSpPr>
          <p:nvPr>
            <p:ph type="dt" sz="half" idx="10"/>
          </p:nvPr>
        </p:nvSpPr>
        <p:spPr/>
        <p:txBody>
          <a:bodyPr/>
          <a:lstStyle/>
          <a:p>
            <a:fld id="{404023CA-FB7A-4BD2-8FFF-8CDF79AB023C}" type="datetimeFigureOut">
              <a:rPr lang="en-AU" smtClean="0"/>
              <a:t>9/07/2026</a:t>
            </a:fld>
            <a:endParaRPr lang="en-AU"/>
          </a:p>
        </p:txBody>
      </p:sp>
      <p:sp>
        <p:nvSpPr>
          <p:cNvPr id="5" name="Footer Placeholder 4">
            <a:extLst>
              <a:ext uri="{FF2B5EF4-FFF2-40B4-BE49-F238E27FC236}">
                <a16:creationId xmlns:a16="http://schemas.microsoft.com/office/drawing/2014/main" id="{880781FF-38C8-67E9-7D86-529ACB776FD5}"/>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E69146B-CD85-9BEB-6969-D3A26C9EECE6}"/>
              </a:ext>
            </a:extLst>
          </p:cNvPr>
          <p:cNvSpPr>
            <a:spLocks noGrp="1"/>
          </p:cNvSpPr>
          <p:nvPr>
            <p:ph type="sldNum" sz="quarter" idx="12"/>
          </p:nvPr>
        </p:nvSpPr>
        <p:spPr/>
        <p:txBody>
          <a:bodyPr/>
          <a:lstStyle/>
          <a:p>
            <a:fld id="{1FEA9D46-C593-4851-807F-AAE76F34C4D0}" type="slidenum">
              <a:rPr lang="en-AU" smtClean="0"/>
              <a:t>‹#›</a:t>
            </a:fld>
            <a:endParaRPr lang="en-AU"/>
          </a:p>
        </p:txBody>
      </p:sp>
    </p:spTree>
    <p:extLst>
      <p:ext uri="{BB962C8B-B14F-4D97-AF65-F5344CB8AC3E}">
        <p14:creationId xmlns:p14="http://schemas.microsoft.com/office/powerpoint/2010/main" val="2537144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648CE1-86AC-65B3-8B35-1F8894D642E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956F469E-56DD-A026-B26C-3D3B8C10A98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BF799E2-99F3-AB7F-C9E0-F0582C372AB8}"/>
              </a:ext>
            </a:extLst>
          </p:cNvPr>
          <p:cNvSpPr>
            <a:spLocks noGrp="1"/>
          </p:cNvSpPr>
          <p:nvPr>
            <p:ph type="dt" sz="half" idx="10"/>
          </p:nvPr>
        </p:nvSpPr>
        <p:spPr/>
        <p:txBody>
          <a:bodyPr/>
          <a:lstStyle/>
          <a:p>
            <a:fld id="{404023CA-FB7A-4BD2-8FFF-8CDF79AB023C}" type="datetimeFigureOut">
              <a:rPr lang="en-AU" smtClean="0"/>
              <a:t>9/07/2026</a:t>
            </a:fld>
            <a:endParaRPr lang="en-AU"/>
          </a:p>
        </p:txBody>
      </p:sp>
      <p:sp>
        <p:nvSpPr>
          <p:cNvPr id="5" name="Footer Placeholder 4">
            <a:extLst>
              <a:ext uri="{FF2B5EF4-FFF2-40B4-BE49-F238E27FC236}">
                <a16:creationId xmlns:a16="http://schemas.microsoft.com/office/drawing/2014/main" id="{9FFDADC0-1E61-D1B0-415B-933196560CE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9735D6A-22A6-5E75-2D6F-C7DE79CFD908}"/>
              </a:ext>
            </a:extLst>
          </p:cNvPr>
          <p:cNvSpPr>
            <a:spLocks noGrp="1"/>
          </p:cNvSpPr>
          <p:nvPr>
            <p:ph type="sldNum" sz="quarter" idx="12"/>
          </p:nvPr>
        </p:nvSpPr>
        <p:spPr/>
        <p:txBody>
          <a:bodyPr/>
          <a:lstStyle/>
          <a:p>
            <a:fld id="{1FEA9D46-C593-4851-807F-AAE76F34C4D0}" type="slidenum">
              <a:rPr lang="en-AU" smtClean="0"/>
              <a:t>‹#›</a:t>
            </a:fld>
            <a:endParaRPr lang="en-AU"/>
          </a:p>
        </p:txBody>
      </p:sp>
    </p:spTree>
    <p:extLst>
      <p:ext uri="{BB962C8B-B14F-4D97-AF65-F5344CB8AC3E}">
        <p14:creationId xmlns:p14="http://schemas.microsoft.com/office/powerpoint/2010/main" val="3364587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CFD7A3-8B2E-3390-ECBE-602730E746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D9A516B3-52F4-C3F4-1287-EC4B9526C6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ACB720E-A385-29ED-2E0F-1707C2DC96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4023CA-FB7A-4BD2-8FFF-8CDF79AB023C}" type="datetimeFigureOut">
              <a:rPr lang="en-AU" smtClean="0"/>
              <a:t>9/07/2026</a:t>
            </a:fld>
            <a:endParaRPr lang="en-AU"/>
          </a:p>
        </p:txBody>
      </p:sp>
      <p:sp>
        <p:nvSpPr>
          <p:cNvPr id="5" name="Footer Placeholder 4">
            <a:extLst>
              <a:ext uri="{FF2B5EF4-FFF2-40B4-BE49-F238E27FC236}">
                <a16:creationId xmlns:a16="http://schemas.microsoft.com/office/drawing/2014/main" id="{935C974C-9E42-C5D6-1F03-AE606DE2B1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41C94512-406D-A075-956F-D776446B46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EA9D46-C593-4851-807F-AAE76F34C4D0}" type="slidenum">
              <a:rPr lang="en-AU" smtClean="0"/>
              <a:t>‹#›</a:t>
            </a:fld>
            <a:endParaRPr lang="en-AU"/>
          </a:p>
        </p:txBody>
      </p:sp>
    </p:spTree>
    <p:extLst>
      <p:ext uri="{BB962C8B-B14F-4D97-AF65-F5344CB8AC3E}">
        <p14:creationId xmlns:p14="http://schemas.microsoft.com/office/powerpoint/2010/main" val="18996232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cloud.qpsbenchmarking.com/index.php/s/LdzgJX53kT8zGYm" TargetMode="External"/><Relationship Id="rId2" Type="http://schemas.openxmlformats.org/officeDocument/2006/relationships/hyperlink" Target="http://www.qpsbenchmarking.com/"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info@fronditha.org"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28DF93-3E10-9371-E704-6D9C091242E2}"/>
              </a:ext>
            </a:extLst>
          </p:cNvPr>
          <p:cNvSpPr/>
          <p:nvPr/>
        </p:nvSpPr>
        <p:spPr>
          <a:xfrm>
            <a:off x="-139728" y="-294982"/>
            <a:ext cx="12389231" cy="7152982"/>
          </a:xfrm>
          <a:prstGeom prst="rect">
            <a:avLst/>
          </a:prstGeom>
          <a:solidFill>
            <a:srgbClr val="232E3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00">
              <a:ea typeface="Calibri"/>
              <a:cs typeface="Calibri"/>
            </a:endParaRPr>
          </a:p>
        </p:txBody>
      </p:sp>
      <p:sp>
        <p:nvSpPr>
          <p:cNvPr id="14" name="Title 13">
            <a:extLst>
              <a:ext uri="{FF2B5EF4-FFF2-40B4-BE49-F238E27FC236}">
                <a16:creationId xmlns:a16="http://schemas.microsoft.com/office/drawing/2014/main" id="{C3687B5A-D431-3767-C669-BC40BC3318A2}"/>
              </a:ext>
            </a:extLst>
          </p:cNvPr>
          <p:cNvSpPr>
            <a:spLocks noGrp="1"/>
          </p:cNvSpPr>
          <p:nvPr>
            <p:ph type="title"/>
          </p:nvPr>
        </p:nvSpPr>
        <p:spPr>
          <a:xfrm>
            <a:off x="828059" y="1616055"/>
            <a:ext cx="9221715" cy="1753574"/>
          </a:xfrm>
        </p:spPr>
        <p:txBody>
          <a:bodyPr>
            <a:noAutofit/>
          </a:bodyPr>
          <a:lstStyle/>
          <a:p>
            <a:pPr>
              <a:lnSpc>
                <a:spcPts val="5500"/>
              </a:lnSpc>
              <a:spcBef>
                <a:spcPts val="0"/>
              </a:spcBef>
            </a:pPr>
            <a:r>
              <a:rPr lang="en-GB" sz="5400" b="1">
                <a:solidFill>
                  <a:schemeClr val="bg1"/>
                </a:solidFill>
                <a:latin typeface="Aptos"/>
                <a:cs typeface="Calibri"/>
              </a:rPr>
              <a:t>Piloting CQI (Continuous Quality Improvement)</a:t>
            </a:r>
          </a:p>
        </p:txBody>
      </p:sp>
      <p:sp>
        <p:nvSpPr>
          <p:cNvPr id="6" name="Title 13">
            <a:extLst>
              <a:ext uri="{FF2B5EF4-FFF2-40B4-BE49-F238E27FC236}">
                <a16:creationId xmlns:a16="http://schemas.microsoft.com/office/drawing/2014/main" id="{1893ACF8-D9E4-EDEF-845A-8D5A7797BA83}"/>
              </a:ext>
            </a:extLst>
          </p:cNvPr>
          <p:cNvSpPr txBox="1">
            <a:spLocks/>
          </p:cNvSpPr>
          <p:nvPr/>
        </p:nvSpPr>
        <p:spPr>
          <a:xfrm>
            <a:off x="828059" y="3488371"/>
            <a:ext cx="11363941" cy="5971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GB" sz="3600">
                <a:solidFill>
                  <a:srgbClr val="E38E6C"/>
                </a:solidFill>
                <a:latin typeface="Aptos" panose="020B0004020202020204" pitchFamily="34" charset="0"/>
                <a:ea typeface="+mj-lt"/>
                <a:cs typeface="+mj-lt"/>
              </a:rPr>
              <a:t>Improving wound management and clinical excellence</a:t>
            </a:r>
            <a:endParaRPr lang="en-US" err="1">
              <a:latin typeface="Aptos" panose="020B0004020202020204" pitchFamily="34" charset="0"/>
              <a:ea typeface="+mj-lt"/>
              <a:cs typeface="+mj-lt"/>
            </a:endParaRPr>
          </a:p>
        </p:txBody>
      </p:sp>
      <p:pic>
        <p:nvPicPr>
          <p:cNvPr id="8" name="Picture 7" descr="A picture containing text, font, graphics, graphic design&#10;&#10;Description automatically generated">
            <a:extLst>
              <a:ext uri="{FF2B5EF4-FFF2-40B4-BE49-F238E27FC236}">
                <a16:creationId xmlns:a16="http://schemas.microsoft.com/office/drawing/2014/main" id="{A70411E6-EEEC-57B3-7232-CFDAA12B9980}"/>
              </a:ext>
            </a:extLst>
          </p:cNvPr>
          <p:cNvPicPr>
            <a:picLocks noChangeAspect="1"/>
          </p:cNvPicPr>
          <p:nvPr/>
        </p:nvPicPr>
        <p:blipFill>
          <a:blip r:embed="rId2">
            <a:extLst>
              <a:ext uri="{28A0092B-C50C-407E-A947-70E740481C1C}">
                <a14:useLocalDpi xmlns:a14="http://schemas.microsoft.com/office/drawing/2010/main" val="0"/>
              </a:ext>
            </a:extLst>
          </a:blip>
          <a:srcRect r="48272"/>
          <a:stretch>
            <a:fillRect/>
          </a:stretch>
        </p:blipFill>
        <p:spPr>
          <a:xfrm>
            <a:off x="9912506" y="5893109"/>
            <a:ext cx="1825802" cy="545593"/>
          </a:xfrm>
          <a:prstGeom prst="rect">
            <a:avLst/>
          </a:prstGeom>
        </p:spPr>
      </p:pic>
      <p:pic>
        <p:nvPicPr>
          <p:cNvPr id="3" name="Picture 2" descr="A blue circle with a black background&#10;&#10;AI-generated content may be incorrect.">
            <a:extLst>
              <a:ext uri="{FF2B5EF4-FFF2-40B4-BE49-F238E27FC236}">
                <a16:creationId xmlns:a16="http://schemas.microsoft.com/office/drawing/2014/main" id="{4FCE94E0-4443-558C-7FED-0EB5474CA37E}"/>
              </a:ext>
            </a:extLst>
          </p:cNvPr>
          <p:cNvPicPr>
            <a:picLocks noChangeAspect="1"/>
          </p:cNvPicPr>
          <p:nvPr/>
        </p:nvPicPr>
        <p:blipFill>
          <a:blip r:embed="rId3">
            <a:alphaModFix amt="2000"/>
            <a:duotone>
              <a:schemeClr val="bg2">
                <a:shade val="45000"/>
                <a:satMod val="135000"/>
              </a:schemeClr>
              <a:prstClr val="white"/>
            </a:duotone>
          </a:blip>
          <a:stretch>
            <a:fillRect/>
          </a:stretch>
        </p:blipFill>
        <p:spPr>
          <a:xfrm>
            <a:off x="5071673" y="-1018082"/>
            <a:ext cx="11923426" cy="11923426"/>
          </a:xfrm>
          <a:prstGeom prst="rect">
            <a:avLst/>
          </a:prstGeom>
        </p:spPr>
      </p:pic>
    </p:spTree>
    <p:extLst>
      <p:ext uri="{BB962C8B-B14F-4D97-AF65-F5344CB8AC3E}">
        <p14:creationId xmlns:p14="http://schemas.microsoft.com/office/powerpoint/2010/main" val="31807725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2E973C-84FF-91AA-769C-CD3FB63BC238}"/>
              </a:ext>
            </a:extLst>
          </p:cNvPr>
          <p:cNvSpPr>
            <a:spLocks noGrp="1"/>
          </p:cNvSpPr>
          <p:nvPr>
            <p:ph idx="1"/>
          </p:nvPr>
        </p:nvSpPr>
        <p:spPr>
          <a:xfrm>
            <a:off x="838200" y="1615168"/>
            <a:ext cx="10515600" cy="5033509"/>
          </a:xfrm>
        </p:spPr>
        <p:txBody>
          <a:bodyPr vert="horz" lIns="91440" tIns="45720" rIns="91440" bIns="45720" rtlCol="0" anchor="t">
            <a:noAutofit/>
          </a:bodyPr>
          <a:lstStyle/>
          <a:p>
            <a:pPr marL="0" indent="0">
              <a:buNone/>
            </a:pPr>
            <a:r>
              <a:rPr lang="en-GB" sz="2000">
                <a:latin typeface="Aptos"/>
                <a:ea typeface="Calibri"/>
                <a:cs typeface="Calibri"/>
              </a:rPr>
              <a:t>This deck includes: </a:t>
            </a:r>
            <a:br>
              <a:rPr lang="en-GB" sz="2000">
                <a:latin typeface="Aptos"/>
                <a:ea typeface="Calibri"/>
                <a:cs typeface="Calibri"/>
              </a:rPr>
            </a:br>
            <a:endParaRPr lang="en-GB" sz="2000">
              <a:latin typeface="Aptos"/>
              <a:ea typeface="Calibri"/>
              <a:cs typeface="Calibri"/>
            </a:endParaRPr>
          </a:p>
          <a:p>
            <a:r>
              <a:rPr lang="en-GB" sz="2000">
                <a:latin typeface="Aptos"/>
                <a:ea typeface="Calibri"/>
                <a:cs typeface="Calibri"/>
              </a:rPr>
              <a:t>Guidance on using CQI</a:t>
            </a:r>
          </a:p>
          <a:p>
            <a:r>
              <a:rPr lang="en-GB" sz="2000">
                <a:latin typeface="Aptos"/>
                <a:ea typeface="Calibri"/>
                <a:cs typeface="Calibri"/>
              </a:rPr>
              <a:t>Getting started on using CQI</a:t>
            </a:r>
          </a:p>
          <a:p>
            <a:r>
              <a:rPr lang="en-GB" sz="2000">
                <a:latin typeface="Aptos"/>
                <a:ea typeface="Calibri"/>
                <a:cs typeface="Calibri"/>
              </a:rPr>
              <a:t>Workflow for Staff - summarised</a:t>
            </a:r>
          </a:p>
          <a:p>
            <a:r>
              <a:rPr lang="en-GB" sz="2000">
                <a:latin typeface="Aptos"/>
                <a:ea typeface="Calibri"/>
                <a:cs typeface="Calibri"/>
              </a:rPr>
              <a:t>Workflow for Champions - summarised</a:t>
            </a:r>
          </a:p>
          <a:p>
            <a:r>
              <a:rPr lang="en-GB" sz="2000">
                <a:latin typeface="Aptos"/>
                <a:ea typeface="Calibri"/>
                <a:cs typeface="Calibri"/>
              </a:rPr>
              <a:t>Workflow for Quality Manager/ Manager - summarised</a:t>
            </a:r>
            <a:endParaRPr lang="en-GB" sz="2000">
              <a:latin typeface="Aptos"/>
            </a:endParaRPr>
          </a:p>
          <a:p>
            <a:r>
              <a:rPr lang="en-AU" sz="2000">
                <a:latin typeface="Aptos"/>
                <a:ea typeface="Calibri"/>
                <a:cs typeface="Calibri"/>
              </a:rPr>
              <a:t>Documenting outcomes</a:t>
            </a:r>
            <a:endParaRPr lang="en-GB" sz="2000">
              <a:latin typeface="Aptos"/>
              <a:ea typeface="Calibri"/>
              <a:cs typeface="Calibri"/>
            </a:endParaRPr>
          </a:p>
          <a:p>
            <a:r>
              <a:rPr lang="en-GB" sz="2000">
                <a:latin typeface="Aptos"/>
                <a:ea typeface="Calibri"/>
                <a:cs typeface="Calibri"/>
              </a:rPr>
              <a:t>Things to consider for using CQI</a:t>
            </a:r>
          </a:p>
          <a:p>
            <a:r>
              <a:rPr lang="en-AU" sz="2000">
                <a:latin typeface="Aptos"/>
                <a:ea typeface="Calibri"/>
                <a:cs typeface="Calibri"/>
              </a:rPr>
              <a:t>Adding QPS to the home screen</a:t>
            </a:r>
            <a:endParaRPr lang="en-GB" sz="2000">
              <a:latin typeface="Aptos"/>
              <a:ea typeface="Calibri"/>
              <a:cs typeface="Calibri"/>
            </a:endParaRPr>
          </a:p>
          <a:p>
            <a:endParaRPr lang="en-GB" sz="2000">
              <a:latin typeface="Aptos"/>
              <a:ea typeface="Calibri"/>
              <a:cs typeface="Calibri"/>
            </a:endParaRPr>
          </a:p>
        </p:txBody>
      </p:sp>
      <p:pic>
        <p:nvPicPr>
          <p:cNvPr id="5" name="Picture 4" descr="A blue text on a black background&#10;&#10;Description automatically generated">
            <a:extLst>
              <a:ext uri="{FF2B5EF4-FFF2-40B4-BE49-F238E27FC236}">
                <a16:creationId xmlns:a16="http://schemas.microsoft.com/office/drawing/2014/main" id="{7C11F4AB-E594-655A-D179-2D8B866AB249}"/>
              </a:ext>
            </a:extLst>
          </p:cNvPr>
          <p:cNvPicPr>
            <a:picLocks noChangeAspect="1"/>
          </p:cNvPicPr>
          <p:nvPr/>
        </p:nvPicPr>
        <p:blipFill>
          <a:blip r:embed="rId2"/>
          <a:stretch>
            <a:fillRect/>
          </a:stretch>
        </p:blipFill>
        <p:spPr>
          <a:xfrm>
            <a:off x="9912506" y="5893109"/>
            <a:ext cx="1750407" cy="548920"/>
          </a:xfrm>
          <a:prstGeom prst="rect">
            <a:avLst/>
          </a:prstGeom>
        </p:spPr>
      </p:pic>
      <p:sp>
        <p:nvSpPr>
          <p:cNvPr id="7" name="Title 13">
            <a:extLst>
              <a:ext uri="{FF2B5EF4-FFF2-40B4-BE49-F238E27FC236}">
                <a16:creationId xmlns:a16="http://schemas.microsoft.com/office/drawing/2014/main" id="{295E0140-8621-73B1-7F5D-A703932813AE}"/>
              </a:ext>
            </a:extLst>
          </p:cNvPr>
          <p:cNvSpPr txBox="1">
            <a:spLocks/>
          </p:cNvSpPr>
          <p:nvPr/>
        </p:nvSpPr>
        <p:spPr>
          <a:xfrm>
            <a:off x="741600" y="770743"/>
            <a:ext cx="10832449" cy="82514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AU" b="1">
                <a:solidFill>
                  <a:srgbClr val="232E3B"/>
                </a:solidFill>
                <a:latin typeface="Aptos"/>
              </a:rPr>
              <a:t>Contents</a:t>
            </a:r>
            <a:endParaRPr lang="en-US"/>
          </a:p>
        </p:txBody>
      </p:sp>
    </p:spTree>
    <p:extLst>
      <p:ext uri="{BB962C8B-B14F-4D97-AF65-F5344CB8AC3E}">
        <p14:creationId xmlns:p14="http://schemas.microsoft.com/office/powerpoint/2010/main" val="542458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6AD26-0167-14F8-406B-2BAC86958D5B}"/>
            </a:ext>
          </a:extLst>
        </p:cNvPr>
        <p:cNvGrpSpPr/>
        <p:nvPr/>
      </p:nvGrpSpPr>
      <p:grpSpPr>
        <a:xfrm>
          <a:off x="0" y="0"/>
          <a:ext cx="0" cy="0"/>
          <a:chOff x="0" y="0"/>
          <a:chExt cx="0" cy="0"/>
        </a:xfrm>
      </p:grpSpPr>
      <p:sp>
        <p:nvSpPr>
          <p:cNvPr id="10" name="Title 13">
            <a:extLst>
              <a:ext uri="{FF2B5EF4-FFF2-40B4-BE49-F238E27FC236}">
                <a16:creationId xmlns:a16="http://schemas.microsoft.com/office/drawing/2014/main" id="{C241BE79-B728-949A-E59C-7F84C5550D5E}"/>
              </a:ext>
            </a:extLst>
          </p:cNvPr>
          <p:cNvSpPr txBox="1">
            <a:spLocks/>
          </p:cNvSpPr>
          <p:nvPr/>
        </p:nvSpPr>
        <p:spPr>
          <a:xfrm>
            <a:off x="741600" y="770743"/>
            <a:ext cx="10832449" cy="82514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AU" b="1">
                <a:solidFill>
                  <a:srgbClr val="232E3B"/>
                </a:solidFill>
                <a:latin typeface="Aptos"/>
              </a:rPr>
              <a:t>Organisational Information</a:t>
            </a:r>
            <a:endParaRPr lang="en-US"/>
          </a:p>
        </p:txBody>
      </p:sp>
      <p:sp>
        <p:nvSpPr>
          <p:cNvPr id="4" name="Title 13">
            <a:extLst>
              <a:ext uri="{FF2B5EF4-FFF2-40B4-BE49-F238E27FC236}">
                <a16:creationId xmlns:a16="http://schemas.microsoft.com/office/drawing/2014/main" id="{56A82607-1FF5-6A9A-7D48-4E6C40C84EC6}"/>
              </a:ext>
            </a:extLst>
          </p:cNvPr>
          <p:cNvSpPr txBox="1">
            <a:spLocks/>
          </p:cNvSpPr>
          <p:nvPr/>
        </p:nvSpPr>
        <p:spPr>
          <a:xfrm>
            <a:off x="741600" y="1989840"/>
            <a:ext cx="10636642" cy="13255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AU" sz="1400">
                <a:latin typeface="Aptos"/>
              </a:rPr>
              <a:t>Please enter your relevant information here.</a:t>
            </a:r>
            <a:endParaRPr lang="en-US" sz="1400">
              <a:latin typeface="Aptos"/>
            </a:endParaRPr>
          </a:p>
        </p:txBody>
      </p:sp>
      <p:pic>
        <p:nvPicPr>
          <p:cNvPr id="2" name="Picture 1" descr="A blue text on a black background&#10;&#10;Description automatically generated">
            <a:extLst>
              <a:ext uri="{FF2B5EF4-FFF2-40B4-BE49-F238E27FC236}">
                <a16:creationId xmlns:a16="http://schemas.microsoft.com/office/drawing/2014/main" id="{74368D75-1DDE-B450-C6F9-04AAEA68B42A}"/>
              </a:ext>
            </a:extLst>
          </p:cNvPr>
          <p:cNvPicPr>
            <a:picLocks noChangeAspect="1"/>
          </p:cNvPicPr>
          <p:nvPr/>
        </p:nvPicPr>
        <p:blipFill>
          <a:blip r:embed="rId2"/>
          <a:stretch>
            <a:fillRect/>
          </a:stretch>
        </p:blipFill>
        <p:spPr>
          <a:xfrm>
            <a:off x="9912506" y="5893109"/>
            <a:ext cx="1750407" cy="548920"/>
          </a:xfrm>
          <a:prstGeom prst="rect">
            <a:avLst/>
          </a:prstGeom>
        </p:spPr>
      </p:pic>
    </p:spTree>
    <p:extLst>
      <p:ext uri="{BB962C8B-B14F-4D97-AF65-F5344CB8AC3E}">
        <p14:creationId xmlns:p14="http://schemas.microsoft.com/office/powerpoint/2010/main" val="29304424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E6783-5B01-5E3F-3075-86FFBDB81BF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4EB44CF-6065-A693-0878-EB0418F38892}"/>
              </a:ext>
            </a:extLst>
          </p:cNvPr>
          <p:cNvSpPr/>
          <p:nvPr/>
        </p:nvSpPr>
        <p:spPr>
          <a:xfrm>
            <a:off x="-139728" y="-294982"/>
            <a:ext cx="12389231" cy="7152982"/>
          </a:xfrm>
          <a:prstGeom prst="rect">
            <a:avLst/>
          </a:prstGeom>
          <a:solidFill>
            <a:srgbClr val="232E3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00">
              <a:ea typeface="Calibri"/>
              <a:cs typeface="Calibri"/>
            </a:endParaRPr>
          </a:p>
        </p:txBody>
      </p:sp>
      <p:sp>
        <p:nvSpPr>
          <p:cNvPr id="14" name="Title 13">
            <a:extLst>
              <a:ext uri="{FF2B5EF4-FFF2-40B4-BE49-F238E27FC236}">
                <a16:creationId xmlns:a16="http://schemas.microsoft.com/office/drawing/2014/main" id="{2C21C14D-8090-C7EB-B167-BFDF75C70416}"/>
              </a:ext>
            </a:extLst>
          </p:cNvPr>
          <p:cNvSpPr>
            <a:spLocks noGrp="1"/>
          </p:cNvSpPr>
          <p:nvPr>
            <p:ph type="title"/>
          </p:nvPr>
        </p:nvSpPr>
        <p:spPr>
          <a:xfrm>
            <a:off x="828059" y="1616055"/>
            <a:ext cx="9221715" cy="1753574"/>
          </a:xfrm>
        </p:spPr>
        <p:txBody>
          <a:bodyPr>
            <a:noAutofit/>
          </a:bodyPr>
          <a:lstStyle/>
          <a:p>
            <a:pPr>
              <a:lnSpc>
                <a:spcPts val="5500"/>
              </a:lnSpc>
              <a:spcBef>
                <a:spcPts val="0"/>
              </a:spcBef>
            </a:pPr>
            <a:r>
              <a:rPr lang="en-GB" sz="5400" b="1">
                <a:solidFill>
                  <a:schemeClr val="bg1"/>
                </a:solidFill>
                <a:latin typeface="Aptos"/>
                <a:cs typeface="Calibri"/>
              </a:rPr>
              <a:t>Guidance on using CQI</a:t>
            </a:r>
            <a:endParaRPr lang="en-US">
              <a:solidFill>
                <a:schemeClr val="bg1"/>
              </a:solidFill>
            </a:endParaRPr>
          </a:p>
        </p:txBody>
      </p:sp>
      <p:pic>
        <p:nvPicPr>
          <p:cNvPr id="8" name="Picture 7" descr="A picture containing text, font, graphics, graphic design&#10;&#10;Description automatically generated">
            <a:extLst>
              <a:ext uri="{FF2B5EF4-FFF2-40B4-BE49-F238E27FC236}">
                <a16:creationId xmlns:a16="http://schemas.microsoft.com/office/drawing/2014/main" id="{AC12FE0B-F62A-E3FC-36B6-9786DD03DCF6}"/>
              </a:ext>
            </a:extLst>
          </p:cNvPr>
          <p:cNvPicPr>
            <a:picLocks noChangeAspect="1"/>
          </p:cNvPicPr>
          <p:nvPr/>
        </p:nvPicPr>
        <p:blipFill>
          <a:blip r:embed="rId2">
            <a:extLst>
              <a:ext uri="{28A0092B-C50C-407E-A947-70E740481C1C}">
                <a14:useLocalDpi xmlns:a14="http://schemas.microsoft.com/office/drawing/2010/main" val="0"/>
              </a:ext>
            </a:extLst>
          </a:blip>
          <a:srcRect r="48272"/>
          <a:stretch>
            <a:fillRect/>
          </a:stretch>
        </p:blipFill>
        <p:spPr>
          <a:xfrm>
            <a:off x="9912506" y="5893109"/>
            <a:ext cx="1825802" cy="545593"/>
          </a:xfrm>
          <a:prstGeom prst="rect">
            <a:avLst/>
          </a:prstGeom>
        </p:spPr>
      </p:pic>
      <p:pic>
        <p:nvPicPr>
          <p:cNvPr id="3" name="Picture 2" descr="A blue circle with a black background&#10;&#10;AI-generated content may be incorrect.">
            <a:extLst>
              <a:ext uri="{FF2B5EF4-FFF2-40B4-BE49-F238E27FC236}">
                <a16:creationId xmlns:a16="http://schemas.microsoft.com/office/drawing/2014/main" id="{93D289F1-18CE-0047-BF0B-2FDE4BAE8023}"/>
              </a:ext>
            </a:extLst>
          </p:cNvPr>
          <p:cNvPicPr>
            <a:picLocks noChangeAspect="1"/>
          </p:cNvPicPr>
          <p:nvPr/>
        </p:nvPicPr>
        <p:blipFill>
          <a:blip r:embed="rId3">
            <a:alphaModFix amt="2000"/>
            <a:duotone>
              <a:schemeClr val="bg2">
                <a:shade val="45000"/>
                <a:satMod val="135000"/>
              </a:schemeClr>
              <a:prstClr val="white"/>
            </a:duotone>
          </a:blip>
          <a:stretch>
            <a:fillRect/>
          </a:stretch>
        </p:blipFill>
        <p:spPr>
          <a:xfrm>
            <a:off x="5071673" y="-1018082"/>
            <a:ext cx="11923426" cy="11923426"/>
          </a:xfrm>
          <a:prstGeom prst="rect">
            <a:avLst/>
          </a:prstGeom>
        </p:spPr>
      </p:pic>
    </p:spTree>
    <p:extLst>
      <p:ext uri="{BB962C8B-B14F-4D97-AF65-F5344CB8AC3E}">
        <p14:creationId xmlns:p14="http://schemas.microsoft.com/office/powerpoint/2010/main" val="11676562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BCF73-05AF-9174-356E-394994C7373C}"/>
            </a:ext>
          </a:extLst>
        </p:cNvPr>
        <p:cNvGrpSpPr/>
        <p:nvPr/>
      </p:nvGrpSpPr>
      <p:grpSpPr>
        <a:xfrm>
          <a:off x="0" y="0"/>
          <a:ext cx="0" cy="0"/>
          <a:chOff x="0" y="0"/>
          <a:chExt cx="0" cy="0"/>
        </a:xfrm>
      </p:grpSpPr>
      <p:sp>
        <p:nvSpPr>
          <p:cNvPr id="10" name="Title 13">
            <a:extLst>
              <a:ext uri="{FF2B5EF4-FFF2-40B4-BE49-F238E27FC236}">
                <a16:creationId xmlns:a16="http://schemas.microsoft.com/office/drawing/2014/main" id="{B034547F-1B2E-96F2-63C4-23850597D7C7}"/>
              </a:ext>
            </a:extLst>
          </p:cNvPr>
          <p:cNvSpPr txBox="1">
            <a:spLocks/>
          </p:cNvSpPr>
          <p:nvPr/>
        </p:nvSpPr>
        <p:spPr>
          <a:xfrm>
            <a:off x="741600" y="770742"/>
            <a:ext cx="10832449" cy="13930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500"/>
              </a:lnSpc>
              <a:spcBef>
                <a:spcPts val="0"/>
              </a:spcBef>
            </a:pPr>
            <a:r>
              <a:rPr lang="en-AU" b="1">
                <a:solidFill>
                  <a:srgbClr val="232E3B"/>
                </a:solidFill>
                <a:latin typeface="Aptos" panose="020B0004020202020204" pitchFamily="34" charset="0"/>
              </a:rPr>
              <a:t>CQI process</a:t>
            </a:r>
          </a:p>
        </p:txBody>
      </p:sp>
      <p:pic>
        <p:nvPicPr>
          <p:cNvPr id="2" name="Picture 1" descr="A blue text on a black background&#10;&#10;Description automatically generated">
            <a:extLst>
              <a:ext uri="{FF2B5EF4-FFF2-40B4-BE49-F238E27FC236}">
                <a16:creationId xmlns:a16="http://schemas.microsoft.com/office/drawing/2014/main" id="{A037CD15-3529-B2D1-C2D6-B7F4FE607E44}"/>
              </a:ext>
            </a:extLst>
          </p:cNvPr>
          <p:cNvPicPr>
            <a:picLocks noChangeAspect="1"/>
          </p:cNvPicPr>
          <p:nvPr/>
        </p:nvPicPr>
        <p:blipFill>
          <a:blip r:embed="rId2"/>
          <a:stretch>
            <a:fillRect/>
          </a:stretch>
        </p:blipFill>
        <p:spPr>
          <a:xfrm>
            <a:off x="9912506" y="5893109"/>
            <a:ext cx="1750407" cy="548920"/>
          </a:xfrm>
          <a:prstGeom prst="rect">
            <a:avLst/>
          </a:prstGeom>
        </p:spPr>
      </p:pic>
      <p:pic>
        <p:nvPicPr>
          <p:cNvPr id="4" name="Content Placeholder 4">
            <a:extLst>
              <a:ext uri="{FF2B5EF4-FFF2-40B4-BE49-F238E27FC236}">
                <a16:creationId xmlns:a16="http://schemas.microsoft.com/office/drawing/2014/main" id="{472707AA-7E05-E201-509A-165354FE7342}"/>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13133" t="17804" r="11358" b="5733"/>
          <a:stretch>
            <a:fillRect/>
          </a:stretch>
        </p:blipFill>
        <p:spPr>
          <a:xfrm>
            <a:off x="4599317" y="1556089"/>
            <a:ext cx="2993366" cy="4337020"/>
          </a:xfrm>
          <a:prstGeom prst="rect">
            <a:avLst/>
          </a:prstGeom>
        </p:spPr>
      </p:pic>
      <p:sp>
        <p:nvSpPr>
          <p:cNvPr id="5" name="Title 13">
            <a:extLst>
              <a:ext uri="{FF2B5EF4-FFF2-40B4-BE49-F238E27FC236}">
                <a16:creationId xmlns:a16="http://schemas.microsoft.com/office/drawing/2014/main" id="{7710D6A5-2EA8-C281-9F0E-2E8194789799}"/>
              </a:ext>
            </a:extLst>
          </p:cNvPr>
          <p:cNvSpPr txBox="1">
            <a:spLocks/>
          </p:cNvSpPr>
          <p:nvPr/>
        </p:nvSpPr>
        <p:spPr>
          <a:xfrm>
            <a:off x="748858" y="1989840"/>
            <a:ext cx="3437556" cy="13255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AU" sz="1400">
                <a:latin typeface="Aptos"/>
              </a:rPr>
              <a:t>There are four steps in the CQI process, </a:t>
            </a:r>
            <a:endParaRPr lang="en-AU">
              <a:latin typeface="Calibri Light" panose="020F0302020204030204"/>
              <a:ea typeface="Calibri Light" panose="020F0302020204030204"/>
              <a:cs typeface="Calibri Light" panose="020F0302020204030204"/>
            </a:endParaRPr>
          </a:p>
          <a:p>
            <a:pPr>
              <a:lnSpc>
                <a:spcPct val="100000"/>
              </a:lnSpc>
              <a:spcBef>
                <a:spcPts val="0"/>
              </a:spcBef>
            </a:pPr>
            <a:r>
              <a:rPr lang="en-AU" sz="1400">
                <a:latin typeface="Aptos"/>
              </a:rPr>
              <a:t>as described here in this chart.</a:t>
            </a:r>
            <a:endParaRPr lang="en-AU">
              <a:ea typeface="Calibri Light"/>
              <a:cs typeface="Calibri Light"/>
            </a:endParaRPr>
          </a:p>
        </p:txBody>
      </p:sp>
    </p:spTree>
    <p:extLst>
      <p:ext uri="{BB962C8B-B14F-4D97-AF65-F5344CB8AC3E}">
        <p14:creationId xmlns:p14="http://schemas.microsoft.com/office/powerpoint/2010/main" val="4254432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0CBE0-A026-1AF5-59CF-8C41EF208B61}"/>
            </a:ext>
          </a:extLst>
        </p:cNvPr>
        <p:cNvGrpSpPr/>
        <p:nvPr/>
      </p:nvGrpSpPr>
      <p:grpSpPr>
        <a:xfrm>
          <a:off x="0" y="0"/>
          <a:ext cx="0" cy="0"/>
          <a:chOff x="0" y="0"/>
          <a:chExt cx="0" cy="0"/>
        </a:xfrm>
      </p:grpSpPr>
      <p:sp>
        <p:nvSpPr>
          <p:cNvPr id="10" name="Title 13">
            <a:extLst>
              <a:ext uri="{FF2B5EF4-FFF2-40B4-BE49-F238E27FC236}">
                <a16:creationId xmlns:a16="http://schemas.microsoft.com/office/drawing/2014/main" id="{01AD9D13-BF7B-6CF9-1063-732B566D287F}"/>
              </a:ext>
            </a:extLst>
          </p:cNvPr>
          <p:cNvSpPr txBox="1">
            <a:spLocks/>
          </p:cNvSpPr>
          <p:nvPr/>
        </p:nvSpPr>
        <p:spPr>
          <a:xfrm>
            <a:off x="741600" y="770742"/>
            <a:ext cx="10832449" cy="13930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500"/>
              </a:lnSpc>
              <a:spcBef>
                <a:spcPts val="0"/>
              </a:spcBef>
            </a:pPr>
            <a:r>
              <a:rPr lang="en-AU" b="1">
                <a:solidFill>
                  <a:srgbClr val="232E3B"/>
                </a:solidFill>
                <a:latin typeface="Aptos" panose="020B0004020202020204" pitchFamily="34" charset="0"/>
              </a:rPr>
              <a:t>Clinical Manager vs CQI Assistant</a:t>
            </a:r>
          </a:p>
        </p:txBody>
      </p:sp>
      <p:pic>
        <p:nvPicPr>
          <p:cNvPr id="2" name="Picture 1" descr="A blue text on a black background&#10;&#10;Description automatically generated">
            <a:extLst>
              <a:ext uri="{FF2B5EF4-FFF2-40B4-BE49-F238E27FC236}">
                <a16:creationId xmlns:a16="http://schemas.microsoft.com/office/drawing/2014/main" id="{FB16A1A3-F47F-6373-70AD-1A2E7FD8D43B}"/>
              </a:ext>
            </a:extLst>
          </p:cNvPr>
          <p:cNvPicPr>
            <a:picLocks noChangeAspect="1"/>
          </p:cNvPicPr>
          <p:nvPr/>
        </p:nvPicPr>
        <p:blipFill>
          <a:blip r:embed="rId2"/>
          <a:stretch>
            <a:fillRect/>
          </a:stretch>
        </p:blipFill>
        <p:spPr>
          <a:xfrm>
            <a:off x="9912506" y="5893109"/>
            <a:ext cx="1750407" cy="548920"/>
          </a:xfrm>
          <a:prstGeom prst="rect">
            <a:avLst/>
          </a:prstGeom>
        </p:spPr>
      </p:pic>
      <p:pic>
        <p:nvPicPr>
          <p:cNvPr id="6" name="Content Placeholder 6">
            <a:extLst>
              <a:ext uri="{FF2B5EF4-FFF2-40B4-BE49-F238E27FC236}">
                <a16:creationId xmlns:a16="http://schemas.microsoft.com/office/drawing/2014/main" id="{AB6F682C-3A58-370E-931D-8461E237C012}"/>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2985" t="18601" r="2985" b="4715"/>
          <a:stretch>
            <a:fillRect/>
          </a:stretch>
        </p:blipFill>
        <p:spPr>
          <a:xfrm>
            <a:off x="4287238" y="1708386"/>
            <a:ext cx="3617524" cy="4459183"/>
          </a:xfrm>
          <a:prstGeom prst="rect">
            <a:avLst/>
          </a:prstGeom>
        </p:spPr>
      </p:pic>
      <p:sp>
        <p:nvSpPr>
          <p:cNvPr id="4" name="Title 13">
            <a:extLst>
              <a:ext uri="{FF2B5EF4-FFF2-40B4-BE49-F238E27FC236}">
                <a16:creationId xmlns:a16="http://schemas.microsoft.com/office/drawing/2014/main" id="{C7A8B013-A2D1-67CC-DC92-24FDEFEDE24F}"/>
              </a:ext>
            </a:extLst>
          </p:cNvPr>
          <p:cNvSpPr txBox="1">
            <a:spLocks/>
          </p:cNvSpPr>
          <p:nvPr/>
        </p:nvSpPr>
        <p:spPr>
          <a:xfrm>
            <a:off x="748858" y="1989840"/>
            <a:ext cx="3437556" cy="13255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AU" sz="1400">
                <a:latin typeface="Aptos"/>
                <a:ea typeface="Calibri Light"/>
                <a:cs typeface="Calibri Light"/>
              </a:rPr>
              <a:t>The difference between a Clinical Manager addressing an issue, as opposed to the CQI Assistant is described in this chart. </a:t>
            </a:r>
          </a:p>
        </p:txBody>
      </p:sp>
    </p:spTree>
    <p:extLst>
      <p:ext uri="{BB962C8B-B14F-4D97-AF65-F5344CB8AC3E}">
        <p14:creationId xmlns:p14="http://schemas.microsoft.com/office/powerpoint/2010/main" val="23071693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2E0C0-6BB7-651D-028C-5696C638C66B}"/>
            </a:ext>
          </a:extLst>
        </p:cNvPr>
        <p:cNvGrpSpPr/>
        <p:nvPr/>
      </p:nvGrpSpPr>
      <p:grpSpPr>
        <a:xfrm>
          <a:off x="0" y="0"/>
          <a:ext cx="0" cy="0"/>
          <a:chOff x="0" y="0"/>
          <a:chExt cx="0" cy="0"/>
        </a:xfrm>
      </p:grpSpPr>
      <p:sp>
        <p:nvSpPr>
          <p:cNvPr id="10" name="Title 13">
            <a:extLst>
              <a:ext uri="{FF2B5EF4-FFF2-40B4-BE49-F238E27FC236}">
                <a16:creationId xmlns:a16="http://schemas.microsoft.com/office/drawing/2014/main" id="{CF4CA23A-B350-DE55-8EAB-E435C3ED6009}"/>
              </a:ext>
            </a:extLst>
          </p:cNvPr>
          <p:cNvSpPr txBox="1">
            <a:spLocks/>
          </p:cNvSpPr>
          <p:nvPr/>
        </p:nvSpPr>
        <p:spPr>
          <a:xfrm>
            <a:off x="741600" y="770742"/>
            <a:ext cx="10832449" cy="13930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500"/>
              </a:lnSpc>
              <a:spcBef>
                <a:spcPts val="0"/>
              </a:spcBef>
            </a:pPr>
            <a:r>
              <a:rPr lang="en-AU" b="1">
                <a:solidFill>
                  <a:srgbClr val="232E3B"/>
                </a:solidFill>
                <a:latin typeface="Aptos" panose="020B0004020202020204" pitchFamily="34" charset="0"/>
              </a:rPr>
              <a:t>CQI assistant</a:t>
            </a:r>
          </a:p>
        </p:txBody>
      </p:sp>
      <p:pic>
        <p:nvPicPr>
          <p:cNvPr id="2" name="Picture 1" descr="A blue text on a black background&#10;&#10;Description automatically generated">
            <a:extLst>
              <a:ext uri="{FF2B5EF4-FFF2-40B4-BE49-F238E27FC236}">
                <a16:creationId xmlns:a16="http://schemas.microsoft.com/office/drawing/2014/main" id="{CF5A6C0C-0B13-0379-43EB-88935BD71ED5}"/>
              </a:ext>
            </a:extLst>
          </p:cNvPr>
          <p:cNvPicPr>
            <a:picLocks noChangeAspect="1"/>
          </p:cNvPicPr>
          <p:nvPr/>
        </p:nvPicPr>
        <p:blipFill>
          <a:blip r:embed="rId2"/>
          <a:stretch>
            <a:fillRect/>
          </a:stretch>
        </p:blipFill>
        <p:spPr>
          <a:xfrm>
            <a:off x="9912506" y="5893109"/>
            <a:ext cx="1750407" cy="548920"/>
          </a:xfrm>
          <a:prstGeom prst="rect">
            <a:avLst/>
          </a:prstGeom>
        </p:spPr>
      </p:pic>
      <p:pic>
        <p:nvPicPr>
          <p:cNvPr id="5" name="Content Placeholder 4">
            <a:extLst>
              <a:ext uri="{FF2B5EF4-FFF2-40B4-BE49-F238E27FC236}">
                <a16:creationId xmlns:a16="http://schemas.microsoft.com/office/drawing/2014/main" id="{549DAFF7-3F85-748B-FC0F-4E9CBC3A48EA}"/>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18466" b="8675"/>
          <a:stretch>
            <a:fillRect/>
          </a:stretch>
        </p:blipFill>
        <p:spPr>
          <a:xfrm>
            <a:off x="4175338" y="1697096"/>
            <a:ext cx="3841323" cy="4390162"/>
          </a:xfrm>
          <a:prstGeom prst="rect">
            <a:avLst/>
          </a:prstGeom>
        </p:spPr>
      </p:pic>
      <p:sp>
        <p:nvSpPr>
          <p:cNvPr id="4" name="Title 13">
            <a:extLst>
              <a:ext uri="{FF2B5EF4-FFF2-40B4-BE49-F238E27FC236}">
                <a16:creationId xmlns:a16="http://schemas.microsoft.com/office/drawing/2014/main" id="{73C0F0D5-8026-5CBF-0543-03D2CCC82E3F}"/>
              </a:ext>
            </a:extLst>
          </p:cNvPr>
          <p:cNvSpPr txBox="1">
            <a:spLocks/>
          </p:cNvSpPr>
          <p:nvPr/>
        </p:nvSpPr>
        <p:spPr>
          <a:xfrm>
            <a:off x="748858" y="1989840"/>
            <a:ext cx="3437556" cy="13255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AU" sz="1400">
                <a:latin typeface="Aptos"/>
                <a:ea typeface="Calibri Light"/>
                <a:cs typeface="Calibri Light"/>
              </a:rPr>
              <a:t>This chart overviews the focus areas where the CQI Assistant can support better practice. </a:t>
            </a:r>
          </a:p>
        </p:txBody>
      </p:sp>
    </p:spTree>
    <p:extLst>
      <p:ext uri="{BB962C8B-B14F-4D97-AF65-F5344CB8AC3E}">
        <p14:creationId xmlns:p14="http://schemas.microsoft.com/office/powerpoint/2010/main" val="4506064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AFCD0-CAD4-6386-B4BC-C8F134C3555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8470A30-0660-6837-2B1C-DCD59CC2D19E}"/>
              </a:ext>
            </a:extLst>
          </p:cNvPr>
          <p:cNvSpPr/>
          <p:nvPr/>
        </p:nvSpPr>
        <p:spPr>
          <a:xfrm>
            <a:off x="-139728" y="-294982"/>
            <a:ext cx="12389231" cy="7152982"/>
          </a:xfrm>
          <a:prstGeom prst="rect">
            <a:avLst/>
          </a:prstGeom>
          <a:solidFill>
            <a:srgbClr val="232E3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00">
              <a:ea typeface="Calibri"/>
              <a:cs typeface="Calibri"/>
            </a:endParaRPr>
          </a:p>
        </p:txBody>
      </p:sp>
      <p:sp>
        <p:nvSpPr>
          <p:cNvPr id="14" name="Title 13">
            <a:extLst>
              <a:ext uri="{FF2B5EF4-FFF2-40B4-BE49-F238E27FC236}">
                <a16:creationId xmlns:a16="http://schemas.microsoft.com/office/drawing/2014/main" id="{CFEF346F-8D77-64D9-07E3-915101B54C8F}"/>
              </a:ext>
            </a:extLst>
          </p:cNvPr>
          <p:cNvSpPr>
            <a:spLocks noGrp="1"/>
          </p:cNvSpPr>
          <p:nvPr>
            <p:ph type="title"/>
          </p:nvPr>
        </p:nvSpPr>
        <p:spPr>
          <a:xfrm>
            <a:off x="828059" y="1616055"/>
            <a:ext cx="9221715" cy="1753574"/>
          </a:xfrm>
        </p:spPr>
        <p:txBody>
          <a:bodyPr>
            <a:noAutofit/>
          </a:bodyPr>
          <a:lstStyle/>
          <a:p>
            <a:pPr>
              <a:lnSpc>
                <a:spcPts val="5500"/>
              </a:lnSpc>
              <a:spcBef>
                <a:spcPts val="0"/>
              </a:spcBef>
            </a:pPr>
            <a:r>
              <a:rPr lang="en-GB" sz="5400" b="1">
                <a:solidFill>
                  <a:schemeClr val="bg1"/>
                </a:solidFill>
                <a:latin typeface="Aptos"/>
                <a:cs typeface="Calibri"/>
              </a:rPr>
              <a:t>Getting started using CQI</a:t>
            </a:r>
            <a:br>
              <a:rPr lang="en-GB" sz="5400" b="1">
                <a:solidFill>
                  <a:schemeClr val="bg1"/>
                </a:solidFill>
                <a:latin typeface="Aptos"/>
                <a:cs typeface="Calibri"/>
              </a:rPr>
            </a:br>
            <a:endParaRPr lang="en-US"/>
          </a:p>
        </p:txBody>
      </p:sp>
      <p:pic>
        <p:nvPicPr>
          <p:cNvPr id="8" name="Picture 7" descr="A picture containing text, font, graphics, graphic design&#10;&#10;Description automatically generated">
            <a:extLst>
              <a:ext uri="{FF2B5EF4-FFF2-40B4-BE49-F238E27FC236}">
                <a16:creationId xmlns:a16="http://schemas.microsoft.com/office/drawing/2014/main" id="{A624DC0E-1CA9-0961-4130-A8E786BCD178}"/>
              </a:ext>
            </a:extLst>
          </p:cNvPr>
          <p:cNvPicPr>
            <a:picLocks noChangeAspect="1"/>
          </p:cNvPicPr>
          <p:nvPr/>
        </p:nvPicPr>
        <p:blipFill>
          <a:blip r:embed="rId2">
            <a:extLst>
              <a:ext uri="{28A0092B-C50C-407E-A947-70E740481C1C}">
                <a14:useLocalDpi xmlns:a14="http://schemas.microsoft.com/office/drawing/2010/main" val="0"/>
              </a:ext>
            </a:extLst>
          </a:blip>
          <a:srcRect r="48272"/>
          <a:stretch>
            <a:fillRect/>
          </a:stretch>
        </p:blipFill>
        <p:spPr>
          <a:xfrm>
            <a:off x="9912506" y="5893109"/>
            <a:ext cx="1825802" cy="545593"/>
          </a:xfrm>
          <a:prstGeom prst="rect">
            <a:avLst/>
          </a:prstGeom>
        </p:spPr>
      </p:pic>
      <p:pic>
        <p:nvPicPr>
          <p:cNvPr id="3" name="Picture 2" descr="A blue circle with a black background&#10;&#10;AI-generated content may be incorrect.">
            <a:extLst>
              <a:ext uri="{FF2B5EF4-FFF2-40B4-BE49-F238E27FC236}">
                <a16:creationId xmlns:a16="http://schemas.microsoft.com/office/drawing/2014/main" id="{1A3A4396-985B-6AB9-510D-4C64E27CAB75}"/>
              </a:ext>
            </a:extLst>
          </p:cNvPr>
          <p:cNvPicPr>
            <a:picLocks noChangeAspect="1"/>
          </p:cNvPicPr>
          <p:nvPr/>
        </p:nvPicPr>
        <p:blipFill>
          <a:blip r:embed="rId3">
            <a:alphaModFix amt="2000"/>
            <a:duotone>
              <a:schemeClr val="bg2">
                <a:shade val="45000"/>
                <a:satMod val="135000"/>
              </a:schemeClr>
              <a:prstClr val="white"/>
            </a:duotone>
          </a:blip>
          <a:stretch>
            <a:fillRect/>
          </a:stretch>
        </p:blipFill>
        <p:spPr>
          <a:xfrm>
            <a:off x="5071673" y="-1018082"/>
            <a:ext cx="11923426" cy="11923426"/>
          </a:xfrm>
          <a:prstGeom prst="rect">
            <a:avLst/>
          </a:prstGeom>
        </p:spPr>
      </p:pic>
    </p:spTree>
    <p:extLst>
      <p:ext uri="{BB962C8B-B14F-4D97-AF65-F5344CB8AC3E}">
        <p14:creationId xmlns:p14="http://schemas.microsoft.com/office/powerpoint/2010/main" val="32986513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FEEF6-47BF-C1A9-1E14-01739554D3EA}"/>
            </a:ext>
          </a:extLst>
        </p:cNvPr>
        <p:cNvGrpSpPr/>
        <p:nvPr/>
      </p:nvGrpSpPr>
      <p:grpSpPr>
        <a:xfrm>
          <a:off x="0" y="0"/>
          <a:ext cx="0" cy="0"/>
          <a:chOff x="0" y="0"/>
          <a:chExt cx="0" cy="0"/>
        </a:xfrm>
      </p:grpSpPr>
      <p:sp>
        <p:nvSpPr>
          <p:cNvPr id="4" name="Title 13">
            <a:extLst>
              <a:ext uri="{FF2B5EF4-FFF2-40B4-BE49-F238E27FC236}">
                <a16:creationId xmlns:a16="http://schemas.microsoft.com/office/drawing/2014/main" id="{66593EB8-4964-6E69-1411-4AD3FF4638A0}"/>
              </a:ext>
            </a:extLst>
          </p:cNvPr>
          <p:cNvSpPr txBox="1">
            <a:spLocks/>
          </p:cNvSpPr>
          <p:nvPr/>
        </p:nvSpPr>
        <p:spPr>
          <a:xfrm>
            <a:off x="974512" y="5634051"/>
            <a:ext cx="5184748" cy="80797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endParaRPr lang="en-US" sz="1400">
              <a:latin typeface="Aptos" panose="020B0004020202020204" pitchFamily="34" charset="0"/>
            </a:endParaRPr>
          </a:p>
        </p:txBody>
      </p:sp>
      <p:pic>
        <p:nvPicPr>
          <p:cNvPr id="2" name="Picture 1" descr="A blue text on a black background&#10;&#10;Description automatically generated">
            <a:extLst>
              <a:ext uri="{FF2B5EF4-FFF2-40B4-BE49-F238E27FC236}">
                <a16:creationId xmlns:a16="http://schemas.microsoft.com/office/drawing/2014/main" id="{D774F02C-21B9-9A3E-224C-6EA5917FA52B}"/>
              </a:ext>
            </a:extLst>
          </p:cNvPr>
          <p:cNvPicPr>
            <a:picLocks noChangeAspect="1"/>
          </p:cNvPicPr>
          <p:nvPr/>
        </p:nvPicPr>
        <p:blipFill>
          <a:blip r:embed="rId2"/>
          <a:stretch>
            <a:fillRect/>
          </a:stretch>
        </p:blipFill>
        <p:spPr>
          <a:xfrm>
            <a:off x="9912506" y="5893109"/>
            <a:ext cx="1750407" cy="548920"/>
          </a:xfrm>
          <a:prstGeom prst="rect">
            <a:avLst/>
          </a:prstGeom>
        </p:spPr>
      </p:pic>
      <p:pic>
        <p:nvPicPr>
          <p:cNvPr id="3" name="Picture 2">
            <a:extLst>
              <a:ext uri="{FF2B5EF4-FFF2-40B4-BE49-F238E27FC236}">
                <a16:creationId xmlns:a16="http://schemas.microsoft.com/office/drawing/2014/main" id="{FCB8F823-8C05-EF58-FD6B-06AAE9C3938B}"/>
              </a:ext>
            </a:extLst>
          </p:cNvPr>
          <p:cNvPicPr>
            <a:picLocks noChangeAspect="1"/>
          </p:cNvPicPr>
          <p:nvPr/>
        </p:nvPicPr>
        <p:blipFill>
          <a:blip r:embed="rId3">
            <a:extLst>
              <a:ext uri="{28A0092B-C50C-407E-A947-70E740481C1C}">
                <a14:useLocalDpi xmlns:a14="http://schemas.microsoft.com/office/drawing/2010/main" val="0"/>
              </a:ext>
            </a:extLst>
          </a:blip>
          <a:srcRect t="4825" b="9070"/>
          <a:stretch>
            <a:fillRect/>
          </a:stretch>
        </p:blipFill>
        <p:spPr>
          <a:xfrm>
            <a:off x="5083646" y="1989840"/>
            <a:ext cx="2024707" cy="3903269"/>
          </a:xfrm>
          <a:prstGeom prst="rect">
            <a:avLst/>
          </a:prstGeom>
        </p:spPr>
      </p:pic>
      <p:sp>
        <p:nvSpPr>
          <p:cNvPr id="6" name="Title 13">
            <a:extLst>
              <a:ext uri="{FF2B5EF4-FFF2-40B4-BE49-F238E27FC236}">
                <a16:creationId xmlns:a16="http://schemas.microsoft.com/office/drawing/2014/main" id="{08615C9C-6596-9811-ABE5-2B9FFC49F7CB}"/>
              </a:ext>
            </a:extLst>
          </p:cNvPr>
          <p:cNvSpPr txBox="1">
            <a:spLocks/>
          </p:cNvSpPr>
          <p:nvPr/>
        </p:nvSpPr>
        <p:spPr>
          <a:xfrm>
            <a:off x="741600" y="1989840"/>
            <a:ext cx="10636642" cy="13255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sz="1400">
                <a:latin typeface="Aptos"/>
              </a:rPr>
              <a:t>Log in and select the CQI Plan.</a:t>
            </a:r>
          </a:p>
          <a:p>
            <a:pPr>
              <a:lnSpc>
                <a:spcPct val="100000"/>
              </a:lnSpc>
              <a:spcBef>
                <a:spcPts val="0"/>
              </a:spcBef>
            </a:pPr>
            <a:endParaRPr lang="en-US" sz="1400">
              <a:latin typeface="Aptos" panose="020B0004020202020204" pitchFamily="34" charset="0"/>
            </a:endParaRPr>
          </a:p>
          <a:p>
            <a:pPr>
              <a:lnSpc>
                <a:spcPct val="100000"/>
              </a:lnSpc>
              <a:spcBef>
                <a:spcPts val="0"/>
              </a:spcBef>
            </a:pPr>
            <a:r>
              <a:rPr lang="en-US" sz="1400">
                <a:latin typeface="Aptos"/>
              </a:rPr>
              <a:t>Please note: Champions need to select Demo Site.</a:t>
            </a:r>
          </a:p>
        </p:txBody>
      </p:sp>
      <p:sp>
        <p:nvSpPr>
          <p:cNvPr id="7" name="Title 13">
            <a:extLst>
              <a:ext uri="{FF2B5EF4-FFF2-40B4-BE49-F238E27FC236}">
                <a16:creationId xmlns:a16="http://schemas.microsoft.com/office/drawing/2014/main" id="{42FBF98B-6394-25ED-E1D0-3C3A93C83461}"/>
              </a:ext>
            </a:extLst>
          </p:cNvPr>
          <p:cNvSpPr txBox="1">
            <a:spLocks/>
          </p:cNvSpPr>
          <p:nvPr/>
        </p:nvSpPr>
        <p:spPr>
          <a:xfrm>
            <a:off x="741600" y="770743"/>
            <a:ext cx="10832449" cy="82514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AU" b="1">
                <a:solidFill>
                  <a:srgbClr val="232E3B"/>
                </a:solidFill>
                <a:latin typeface="Aptos"/>
              </a:rPr>
              <a:t> Step 1</a:t>
            </a:r>
            <a:endParaRPr lang="en-US" b="1">
              <a:solidFill>
                <a:srgbClr val="232E3B"/>
              </a:solidFill>
              <a:latin typeface="Aptos"/>
            </a:endParaRPr>
          </a:p>
        </p:txBody>
      </p:sp>
    </p:spTree>
    <p:extLst>
      <p:ext uri="{BB962C8B-B14F-4D97-AF65-F5344CB8AC3E}">
        <p14:creationId xmlns:p14="http://schemas.microsoft.com/office/powerpoint/2010/main" val="19941896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501D5-AA3B-8D11-44C5-FC1BFB950F6F}"/>
            </a:ext>
          </a:extLst>
        </p:cNvPr>
        <p:cNvGrpSpPr/>
        <p:nvPr/>
      </p:nvGrpSpPr>
      <p:grpSpPr>
        <a:xfrm>
          <a:off x="0" y="0"/>
          <a:ext cx="0" cy="0"/>
          <a:chOff x="0" y="0"/>
          <a:chExt cx="0" cy="0"/>
        </a:xfrm>
      </p:grpSpPr>
      <p:sp>
        <p:nvSpPr>
          <p:cNvPr id="4" name="Title 13">
            <a:extLst>
              <a:ext uri="{FF2B5EF4-FFF2-40B4-BE49-F238E27FC236}">
                <a16:creationId xmlns:a16="http://schemas.microsoft.com/office/drawing/2014/main" id="{4B88189B-BAD2-4616-D0BE-713249DF36E6}"/>
              </a:ext>
            </a:extLst>
          </p:cNvPr>
          <p:cNvSpPr txBox="1">
            <a:spLocks/>
          </p:cNvSpPr>
          <p:nvPr/>
        </p:nvSpPr>
        <p:spPr>
          <a:xfrm>
            <a:off x="974512" y="5634051"/>
            <a:ext cx="5184748" cy="80797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endParaRPr lang="en-US" sz="1400">
              <a:latin typeface="Aptos" panose="020B0004020202020204" pitchFamily="34" charset="0"/>
            </a:endParaRPr>
          </a:p>
        </p:txBody>
      </p:sp>
      <p:pic>
        <p:nvPicPr>
          <p:cNvPr id="2" name="Picture 1" descr="A blue text on a black background&#10;&#10;Description automatically generated">
            <a:extLst>
              <a:ext uri="{FF2B5EF4-FFF2-40B4-BE49-F238E27FC236}">
                <a16:creationId xmlns:a16="http://schemas.microsoft.com/office/drawing/2014/main" id="{7A54CF2D-C4AC-D8A4-1C02-8656DFAC2938}"/>
              </a:ext>
            </a:extLst>
          </p:cNvPr>
          <p:cNvPicPr>
            <a:picLocks noChangeAspect="1"/>
          </p:cNvPicPr>
          <p:nvPr/>
        </p:nvPicPr>
        <p:blipFill>
          <a:blip r:embed="rId2"/>
          <a:stretch>
            <a:fillRect/>
          </a:stretch>
        </p:blipFill>
        <p:spPr>
          <a:xfrm>
            <a:off x="9912506" y="5893109"/>
            <a:ext cx="1750407" cy="548920"/>
          </a:xfrm>
          <a:prstGeom prst="rect">
            <a:avLst/>
          </a:prstGeom>
        </p:spPr>
      </p:pic>
      <p:pic>
        <p:nvPicPr>
          <p:cNvPr id="5" name="Picture 4">
            <a:extLst>
              <a:ext uri="{FF2B5EF4-FFF2-40B4-BE49-F238E27FC236}">
                <a16:creationId xmlns:a16="http://schemas.microsoft.com/office/drawing/2014/main" id="{D3DB1DB7-D309-0244-4D84-7D6A616D473C}"/>
              </a:ext>
            </a:extLst>
          </p:cNvPr>
          <p:cNvPicPr>
            <a:picLocks noChangeAspect="1"/>
          </p:cNvPicPr>
          <p:nvPr/>
        </p:nvPicPr>
        <p:blipFill>
          <a:blip r:embed="rId3">
            <a:extLst>
              <a:ext uri="{28A0092B-C50C-407E-A947-70E740481C1C}">
                <a14:useLocalDpi xmlns:a14="http://schemas.microsoft.com/office/drawing/2010/main" val="0"/>
              </a:ext>
            </a:extLst>
          </a:blip>
          <a:srcRect t="4828" b="7304"/>
          <a:stretch>
            <a:fillRect/>
          </a:stretch>
        </p:blipFill>
        <p:spPr>
          <a:xfrm>
            <a:off x="5083646" y="1912202"/>
            <a:ext cx="2024707" cy="3980907"/>
          </a:xfrm>
          <a:prstGeom prst="rect">
            <a:avLst/>
          </a:prstGeom>
        </p:spPr>
      </p:pic>
      <p:sp>
        <p:nvSpPr>
          <p:cNvPr id="6" name="Title 13">
            <a:extLst>
              <a:ext uri="{FF2B5EF4-FFF2-40B4-BE49-F238E27FC236}">
                <a16:creationId xmlns:a16="http://schemas.microsoft.com/office/drawing/2014/main" id="{2C3D2075-9345-FFF7-D7B1-AB377CABD36F}"/>
              </a:ext>
            </a:extLst>
          </p:cNvPr>
          <p:cNvSpPr txBox="1">
            <a:spLocks/>
          </p:cNvSpPr>
          <p:nvPr/>
        </p:nvSpPr>
        <p:spPr>
          <a:xfrm>
            <a:off x="741600" y="1989840"/>
            <a:ext cx="3330068" cy="157286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sz="1400">
                <a:latin typeface="Aptos"/>
              </a:rPr>
              <a:t>The identified Issues for each site will display first.</a:t>
            </a:r>
          </a:p>
          <a:p>
            <a:pPr>
              <a:lnSpc>
                <a:spcPct val="100000"/>
              </a:lnSpc>
              <a:spcBef>
                <a:spcPts val="0"/>
              </a:spcBef>
            </a:pPr>
            <a:endParaRPr lang="en-US" sz="1400">
              <a:latin typeface="Aptos" panose="020B0004020202020204" pitchFamily="34" charset="0"/>
            </a:endParaRPr>
          </a:p>
          <a:p>
            <a:pPr>
              <a:lnSpc>
                <a:spcPct val="100000"/>
              </a:lnSpc>
              <a:spcBef>
                <a:spcPts val="0"/>
              </a:spcBef>
            </a:pPr>
            <a:r>
              <a:rPr lang="en-US" sz="1400">
                <a:latin typeface="Aptos"/>
              </a:rPr>
              <a:t>Click on the #reference number (e.g.,#i0064) in the top left to open the relevant information for the flagged issue.</a:t>
            </a:r>
          </a:p>
          <a:p>
            <a:pPr>
              <a:lnSpc>
                <a:spcPct val="100000"/>
              </a:lnSpc>
              <a:spcBef>
                <a:spcPts val="0"/>
              </a:spcBef>
            </a:pPr>
            <a:endParaRPr lang="en-US" sz="1400">
              <a:latin typeface="Aptos" panose="020B0004020202020204" pitchFamily="34" charset="0"/>
            </a:endParaRPr>
          </a:p>
        </p:txBody>
      </p:sp>
      <p:sp>
        <p:nvSpPr>
          <p:cNvPr id="7" name="Title 13">
            <a:extLst>
              <a:ext uri="{FF2B5EF4-FFF2-40B4-BE49-F238E27FC236}">
                <a16:creationId xmlns:a16="http://schemas.microsoft.com/office/drawing/2014/main" id="{B3AD4F86-B0DF-76EC-D088-ADC5500D46F3}"/>
              </a:ext>
            </a:extLst>
          </p:cNvPr>
          <p:cNvSpPr txBox="1">
            <a:spLocks/>
          </p:cNvSpPr>
          <p:nvPr/>
        </p:nvSpPr>
        <p:spPr>
          <a:xfrm>
            <a:off x="741600" y="770743"/>
            <a:ext cx="10832449" cy="82514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AU" b="1">
                <a:solidFill>
                  <a:srgbClr val="232E3B"/>
                </a:solidFill>
                <a:latin typeface="Aptos" panose="020B0004020202020204" pitchFamily="34" charset="0"/>
              </a:rPr>
              <a:t>Step 2</a:t>
            </a:r>
            <a:endParaRPr lang="en-US" b="1">
              <a:solidFill>
                <a:srgbClr val="232E3B"/>
              </a:solidFill>
              <a:latin typeface="Aptos" panose="020B0004020202020204" pitchFamily="34" charset="0"/>
            </a:endParaRPr>
          </a:p>
        </p:txBody>
      </p:sp>
      <p:sp>
        <p:nvSpPr>
          <p:cNvPr id="3" name="TextBox 2">
            <a:extLst>
              <a:ext uri="{FF2B5EF4-FFF2-40B4-BE49-F238E27FC236}">
                <a16:creationId xmlns:a16="http://schemas.microsoft.com/office/drawing/2014/main" id="{9D20F753-63A0-DF77-15AD-FEFAF4571380}"/>
              </a:ext>
            </a:extLst>
          </p:cNvPr>
          <p:cNvSpPr txBox="1"/>
          <p:nvPr/>
        </p:nvSpPr>
        <p:spPr>
          <a:xfrm>
            <a:off x="7278914" y="2768600"/>
            <a:ext cx="60960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i="0" u="none" strike="noStrike" baseline="0">
                <a:solidFill>
                  <a:srgbClr val="000000"/>
                </a:solidFill>
                <a:latin typeface="Aptos"/>
              </a:rPr>
              <a:t># reference number</a:t>
            </a:r>
            <a:endParaRPr lang="en-GB" b="1">
              <a:ea typeface="Calibri"/>
              <a:cs typeface="Calibri"/>
            </a:endParaRPr>
          </a:p>
          <a:p>
            <a:pPr algn="ctr"/>
            <a:endParaRPr lang="en-GB"/>
          </a:p>
        </p:txBody>
      </p:sp>
    </p:spTree>
    <p:extLst>
      <p:ext uri="{BB962C8B-B14F-4D97-AF65-F5344CB8AC3E}">
        <p14:creationId xmlns:p14="http://schemas.microsoft.com/office/powerpoint/2010/main" val="35622742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B66C5-06EA-DA6A-617A-69034C850C7E}"/>
            </a:ext>
          </a:extLst>
        </p:cNvPr>
        <p:cNvGrpSpPr/>
        <p:nvPr/>
      </p:nvGrpSpPr>
      <p:grpSpPr>
        <a:xfrm>
          <a:off x="0" y="0"/>
          <a:ext cx="0" cy="0"/>
          <a:chOff x="0" y="0"/>
          <a:chExt cx="0" cy="0"/>
        </a:xfrm>
      </p:grpSpPr>
      <p:sp>
        <p:nvSpPr>
          <p:cNvPr id="4" name="Title 13">
            <a:extLst>
              <a:ext uri="{FF2B5EF4-FFF2-40B4-BE49-F238E27FC236}">
                <a16:creationId xmlns:a16="http://schemas.microsoft.com/office/drawing/2014/main" id="{8C39CCA2-0F3A-7A39-27B1-B7FBB9FEF24E}"/>
              </a:ext>
            </a:extLst>
          </p:cNvPr>
          <p:cNvSpPr txBox="1">
            <a:spLocks/>
          </p:cNvSpPr>
          <p:nvPr/>
        </p:nvSpPr>
        <p:spPr>
          <a:xfrm>
            <a:off x="974512" y="5634051"/>
            <a:ext cx="5184748" cy="80797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endParaRPr lang="en-US" sz="1400">
              <a:latin typeface="Aptos" panose="020B0004020202020204" pitchFamily="34" charset="0"/>
            </a:endParaRPr>
          </a:p>
        </p:txBody>
      </p:sp>
      <p:pic>
        <p:nvPicPr>
          <p:cNvPr id="2" name="Picture 1" descr="A blue text on a black background&#10;&#10;Description automatically generated">
            <a:extLst>
              <a:ext uri="{FF2B5EF4-FFF2-40B4-BE49-F238E27FC236}">
                <a16:creationId xmlns:a16="http://schemas.microsoft.com/office/drawing/2014/main" id="{2894748A-ED5C-CC1A-7241-F92097EFA437}"/>
              </a:ext>
            </a:extLst>
          </p:cNvPr>
          <p:cNvPicPr>
            <a:picLocks noChangeAspect="1"/>
          </p:cNvPicPr>
          <p:nvPr/>
        </p:nvPicPr>
        <p:blipFill>
          <a:blip r:embed="rId2"/>
          <a:stretch>
            <a:fillRect/>
          </a:stretch>
        </p:blipFill>
        <p:spPr>
          <a:xfrm>
            <a:off x="9912506" y="5893109"/>
            <a:ext cx="1750407" cy="548920"/>
          </a:xfrm>
          <a:prstGeom prst="rect">
            <a:avLst/>
          </a:prstGeom>
        </p:spPr>
      </p:pic>
      <p:pic>
        <p:nvPicPr>
          <p:cNvPr id="3" name="Picture 2">
            <a:extLst>
              <a:ext uri="{FF2B5EF4-FFF2-40B4-BE49-F238E27FC236}">
                <a16:creationId xmlns:a16="http://schemas.microsoft.com/office/drawing/2014/main" id="{0C450D40-0782-E93B-3E61-B3FAB2440C97}"/>
              </a:ext>
            </a:extLst>
          </p:cNvPr>
          <p:cNvPicPr>
            <a:picLocks noChangeAspect="1"/>
          </p:cNvPicPr>
          <p:nvPr/>
        </p:nvPicPr>
        <p:blipFill>
          <a:blip r:embed="rId3">
            <a:extLst>
              <a:ext uri="{28A0092B-C50C-407E-A947-70E740481C1C}">
                <a14:useLocalDpi xmlns:a14="http://schemas.microsoft.com/office/drawing/2010/main" val="0"/>
              </a:ext>
            </a:extLst>
          </a:blip>
          <a:srcRect t="4807" b="6416"/>
          <a:stretch>
            <a:fillRect/>
          </a:stretch>
        </p:blipFill>
        <p:spPr>
          <a:xfrm>
            <a:off x="3246314" y="1989840"/>
            <a:ext cx="1903750" cy="3870871"/>
          </a:xfrm>
          <a:prstGeom prst="rect">
            <a:avLst/>
          </a:prstGeom>
        </p:spPr>
      </p:pic>
      <p:sp>
        <p:nvSpPr>
          <p:cNvPr id="6" name="Title 13">
            <a:extLst>
              <a:ext uri="{FF2B5EF4-FFF2-40B4-BE49-F238E27FC236}">
                <a16:creationId xmlns:a16="http://schemas.microsoft.com/office/drawing/2014/main" id="{E9B44649-76D8-5C1A-6730-1B9576794D34}"/>
              </a:ext>
            </a:extLst>
          </p:cNvPr>
          <p:cNvSpPr txBox="1">
            <a:spLocks/>
          </p:cNvSpPr>
          <p:nvPr/>
        </p:nvSpPr>
        <p:spPr>
          <a:xfrm>
            <a:off x="741600" y="1989840"/>
            <a:ext cx="2191381" cy="224573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nSpc>
                <a:spcPct val="100000"/>
              </a:lnSpc>
              <a:spcBef>
                <a:spcPts val="0"/>
              </a:spcBef>
              <a:buAutoNum type="alphaLcPeriod"/>
            </a:pPr>
            <a:r>
              <a:rPr lang="en-US" sz="1400">
                <a:latin typeface="Aptos" panose="020B0004020202020204" pitchFamily="34" charset="0"/>
              </a:rPr>
              <a:t>To access details of the Issue, scroll down to Uploaded Files.</a:t>
            </a:r>
            <a:endParaRPr lang="en-US" sz="1400">
              <a:latin typeface="Aptos" panose="020B0004020202020204" pitchFamily="34" charset="0"/>
              <a:ea typeface="Calibri Light" panose="020F0302020204030204"/>
              <a:cs typeface="Calibri Light" panose="020F0302020204030204"/>
            </a:endParaRPr>
          </a:p>
          <a:p>
            <a:pPr marL="342900" indent="-342900">
              <a:lnSpc>
                <a:spcPct val="100000"/>
              </a:lnSpc>
              <a:spcBef>
                <a:spcPts val="0"/>
              </a:spcBef>
              <a:buAutoNum type="alphaLcPeriod"/>
            </a:pPr>
            <a:r>
              <a:rPr lang="en-US" sz="1400">
                <a:latin typeface="Aptos" panose="020B0004020202020204" pitchFamily="34" charset="0"/>
              </a:rPr>
              <a:t>Click Return (red box in the bottom left) to open the file. </a:t>
            </a:r>
            <a:endParaRPr lang="en-US" sz="1400">
              <a:latin typeface="Aptos" panose="020B0004020202020204" pitchFamily="34" charset="0"/>
              <a:ea typeface="Calibri Light" panose="020F0302020204030204"/>
              <a:cs typeface="Calibri Light" panose="020F0302020204030204"/>
            </a:endParaRPr>
          </a:p>
          <a:p>
            <a:pPr>
              <a:lnSpc>
                <a:spcPct val="100000"/>
              </a:lnSpc>
              <a:spcBef>
                <a:spcPts val="0"/>
              </a:spcBef>
            </a:pPr>
            <a:endParaRPr lang="en-US" sz="1400">
              <a:latin typeface="Aptos" panose="020B0004020202020204" pitchFamily="34" charset="0"/>
            </a:endParaRPr>
          </a:p>
        </p:txBody>
      </p:sp>
      <p:sp>
        <p:nvSpPr>
          <p:cNvPr id="7" name="Title 13">
            <a:extLst>
              <a:ext uri="{FF2B5EF4-FFF2-40B4-BE49-F238E27FC236}">
                <a16:creationId xmlns:a16="http://schemas.microsoft.com/office/drawing/2014/main" id="{6F199D79-DA03-BF98-8927-F126A9547170}"/>
              </a:ext>
            </a:extLst>
          </p:cNvPr>
          <p:cNvSpPr txBox="1">
            <a:spLocks/>
          </p:cNvSpPr>
          <p:nvPr/>
        </p:nvSpPr>
        <p:spPr>
          <a:xfrm>
            <a:off x="741600" y="770743"/>
            <a:ext cx="10832449" cy="82514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AU" b="1">
                <a:solidFill>
                  <a:srgbClr val="232E3B"/>
                </a:solidFill>
                <a:latin typeface="Aptos" panose="020B0004020202020204" pitchFamily="34" charset="0"/>
              </a:rPr>
              <a:t>Step 3</a:t>
            </a:r>
            <a:endParaRPr lang="en-US" b="1">
              <a:solidFill>
                <a:srgbClr val="232E3B"/>
              </a:solidFill>
              <a:latin typeface="Aptos" panose="020B0004020202020204" pitchFamily="34" charset="0"/>
            </a:endParaRPr>
          </a:p>
        </p:txBody>
      </p:sp>
      <p:sp>
        <p:nvSpPr>
          <p:cNvPr id="10" name="Title 13">
            <a:extLst>
              <a:ext uri="{FF2B5EF4-FFF2-40B4-BE49-F238E27FC236}">
                <a16:creationId xmlns:a16="http://schemas.microsoft.com/office/drawing/2014/main" id="{01B1E2CE-6E64-1E90-95FD-BD0328F1E8C2}"/>
              </a:ext>
            </a:extLst>
          </p:cNvPr>
          <p:cNvSpPr txBox="1">
            <a:spLocks/>
          </p:cNvSpPr>
          <p:nvPr/>
        </p:nvSpPr>
        <p:spPr>
          <a:xfrm>
            <a:off x="5743527" y="1989840"/>
            <a:ext cx="1994368" cy="224573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sz="1400">
                <a:latin typeface="Aptos"/>
                <a:ea typeface="Calibri Light" panose="020F0302020204030204"/>
                <a:cs typeface="Calibri Light" panose="020F0302020204030204"/>
              </a:rPr>
              <a:t>c. </a:t>
            </a:r>
            <a:r>
              <a:rPr lang="en-US" sz="1400">
                <a:latin typeface="Aptos"/>
              </a:rPr>
              <a:t>The file you have downloaded will give you evidence of the Issue flagged for the facility. This may change monthly or quarterly.</a:t>
            </a:r>
            <a:endParaRPr lang="en-US">
              <a:ea typeface="Calibri Light" panose="020F0302020204030204"/>
              <a:cs typeface="Calibri Light" panose="020F0302020204030204"/>
            </a:endParaRPr>
          </a:p>
          <a:p>
            <a:pPr>
              <a:lnSpc>
                <a:spcPct val="100000"/>
              </a:lnSpc>
              <a:spcBef>
                <a:spcPts val="0"/>
              </a:spcBef>
            </a:pPr>
            <a:endParaRPr lang="en-US" sz="1400">
              <a:latin typeface="Aptos" panose="020B0004020202020204" pitchFamily="34" charset="0"/>
            </a:endParaRPr>
          </a:p>
          <a:p>
            <a:pPr>
              <a:lnSpc>
                <a:spcPct val="100000"/>
              </a:lnSpc>
              <a:spcBef>
                <a:spcPts val="0"/>
              </a:spcBef>
            </a:pPr>
            <a:r>
              <a:rPr lang="en-US" sz="1400">
                <a:latin typeface="Aptos"/>
              </a:rPr>
              <a:t>Evidence of an issue may look like this.</a:t>
            </a:r>
          </a:p>
          <a:p>
            <a:pPr>
              <a:lnSpc>
                <a:spcPct val="100000"/>
              </a:lnSpc>
              <a:spcBef>
                <a:spcPts val="0"/>
              </a:spcBef>
            </a:pPr>
            <a:endParaRPr lang="en-US" sz="1400">
              <a:latin typeface="Aptos" panose="020B0004020202020204" pitchFamily="34" charset="0"/>
            </a:endParaRPr>
          </a:p>
        </p:txBody>
      </p:sp>
      <p:pic>
        <p:nvPicPr>
          <p:cNvPr id="11" name="Picture 10">
            <a:extLst>
              <a:ext uri="{FF2B5EF4-FFF2-40B4-BE49-F238E27FC236}">
                <a16:creationId xmlns:a16="http://schemas.microsoft.com/office/drawing/2014/main" id="{BC31D0FE-6BE5-0DCE-DF9C-DC980091EF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6083" y="1989839"/>
            <a:ext cx="3536831" cy="2188317"/>
          </a:xfrm>
          <a:prstGeom prst="rect">
            <a:avLst/>
          </a:prstGeom>
        </p:spPr>
      </p:pic>
      <p:sp>
        <p:nvSpPr>
          <p:cNvPr id="5" name="TextBox 4">
            <a:extLst>
              <a:ext uri="{FF2B5EF4-FFF2-40B4-BE49-F238E27FC236}">
                <a16:creationId xmlns:a16="http://schemas.microsoft.com/office/drawing/2014/main" id="{7905C145-3D17-FDC3-5044-7CD08B57DD74}"/>
              </a:ext>
            </a:extLst>
          </p:cNvPr>
          <p:cNvSpPr txBox="1"/>
          <p:nvPr/>
        </p:nvSpPr>
        <p:spPr>
          <a:xfrm>
            <a:off x="1836295" y="4247213"/>
            <a:ext cx="1424067"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i="0" u="none" strike="noStrike" baseline="0">
                <a:solidFill>
                  <a:srgbClr val="000000"/>
                </a:solidFill>
                <a:latin typeface="Aptos"/>
              </a:rPr>
              <a:t>Uploaded Files</a:t>
            </a:r>
            <a:endParaRPr lang="en-GB" b="1">
              <a:ea typeface="Calibri"/>
              <a:cs typeface="Calibri"/>
            </a:endParaRPr>
          </a:p>
        </p:txBody>
      </p:sp>
      <p:cxnSp>
        <p:nvCxnSpPr>
          <p:cNvPr id="8" name="Straight Arrow Connector 7">
            <a:extLst>
              <a:ext uri="{FF2B5EF4-FFF2-40B4-BE49-F238E27FC236}">
                <a16:creationId xmlns:a16="http://schemas.microsoft.com/office/drawing/2014/main" id="{2DEEB0AD-8498-66E9-6FF1-B15DC6F86DE3}"/>
              </a:ext>
            </a:extLst>
          </p:cNvPr>
          <p:cNvCxnSpPr/>
          <p:nvPr/>
        </p:nvCxnSpPr>
        <p:spPr>
          <a:xfrm flipV="1">
            <a:off x="7485437" y="3832544"/>
            <a:ext cx="499029" cy="2794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73233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27442-FE1B-BFEE-C8F4-EA8A23D5C544}"/>
            </a:ext>
          </a:extLst>
        </p:cNvPr>
        <p:cNvGrpSpPr/>
        <p:nvPr/>
      </p:nvGrpSpPr>
      <p:grpSpPr>
        <a:xfrm>
          <a:off x="0" y="0"/>
          <a:ext cx="0" cy="0"/>
          <a:chOff x="0" y="0"/>
          <a:chExt cx="0" cy="0"/>
        </a:xfrm>
      </p:grpSpPr>
      <p:sp>
        <p:nvSpPr>
          <p:cNvPr id="4" name="Title 13">
            <a:extLst>
              <a:ext uri="{FF2B5EF4-FFF2-40B4-BE49-F238E27FC236}">
                <a16:creationId xmlns:a16="http://schemas.microsoft.com/office/drawing/2014/main" id="{F7AB02CC-6A8D-6BF7-3B75-989C26DA9476}"/>
              </a:ext>
            </a:extLst>
          </p:cNvPr>
          <p:cNvSpPr txBox="1">
            <a:spLocks/>
          </p:cNvSpPr>
          <p:nvPr/>
        </p:nvSpPr>
        <p:spPr>
          <a:xfrm>
            <a:off x="974512" y="5634051"/>
            <a:ext cx="5184748" cy="80797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endParaRPr lang="en-US" sz="1400">
              <a:latin typeface="Aptos" panose="020B0004020202020204" pitchFamily="34" charset="0"/>
            </a:endParaRPr>
          </a:p>
        </p:txBody>
      </p:sp>
      <p:pic>
        <p:nvPicPr>
          <p:cNvPr id="2" name="Picture 1" descr="A blue text on a black background&#10;&#10;Description automatically generated">
            <a:extLst>
              <a:ext uri="{FF2B5EF4-FFF2-40B4-BE49-F238E27FC236}">
                <a16:creationId xmlns:a16="http://schemas.microsoft.com/office/drawing/2014/main" id="{C398ABE7-6579-58F5-B176-F7774A5837E4}"/>
              </a:ext>
            </a:extLst>
          </p:cNvPr>
          <p:cNvPicPr>
            <a:picLocks noChangeAspect="1"/>
          </p:cNvPicPr>
          <p:nvPr/>
        </p:nvPicPr>
        <p:blipFill>
          <a:blip r:embed="rId2"/>
          <a:stretch>
            <a:fillRect/>
          </a:stretch>
        </p:blipFill>
        <p:spPr>
          <a:xfrm>
            <a:off x="9912506" y="5893109"/>
            <a:ext cx="1750407" cy="548920"/>
          </a:xfrm>
          <a:prstGeom prst="rect">
            <a:avLst/>
          </a:prstGeom>
        </p:spPr>
      </p:pic>
      <p:sp>
        <p:nvSpPr>
          <p:cNvPr id="6" name="Title 13">
            <a:extLst>
              <a:ext uri="{FF2B5EF4-FFF2-40B4-BE49-F238E27FC236}">
                <a16:creationId xmlns:a16="http://schemas.microsoft.com/office/drawing/2014/main" id="{FD3F2937-4B87-901E-308E-D5AE1ABB5B0B}"/>
              </a:ext>
            </a:extLst>
          </p:cNvPr>
          <p:cNvSpPr txBox="1">
            <a:spLocks/>
          </p:cNvSpPr>
          <p:nvPr/>
        </p:nvSpPr>
        <p:spPr>
          <a:xfrm>
            <a:off x="741600" y="1989840"/>
            <a:ext cx="3554355" cy="13255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sz="1400">
                <a:latin typeface="Aptos"/>
              </a:rPr>
              <a:t>Click on the three lines in the top right corner to access Actions.</a:t>
            </a:r>
          </a:p>
        </p:txBody>
      </p:sp>
      <p:sp>
        <p:nvSpPr>
          <p:cNvPr id="7" name="Title 13">
            <a:extLst>
              <a:ext uri="{FF2B5EF4-FFF2-40B4-BE49-F238E27FC236}">
                <a16:creationId xmlns:a16="http://schemas.microsoft.com/office/drawing/2014/main" id="{A10B126B-64C2-5501-A943-1C35930E1932}"/>
              </a:ext>
            </a:extLst>
          </p:cNvPr>
          <p:cNvSpPr txBox="1">
            <a:spLocks/>
          </p:cNvSpPr>
          <p:nvPr/>
        </p:nvSpPr>
        <p:spPr>
          <a:xfrm>
            <a:off x="741600" y="770743"/>
            <a:ext cx="10832449" cy="82514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AU" b="1">
                <a:solidFill>
                  <a:srgbClr val="232E3B"/>
                </a:solidFill>
                <a:latin typeface="Aptos" panose="020B0004020202020204" pitchFamily="34" charset="0"/>
              </a:rPr>
              <a:t>Step 4</a:t>
            </a:r>
            <a:endParaRPr lang="en-US" b="1">
              <a:solidFill>
                <a:srgbClr val="232E3B"/>
              </a:solidFill>
              <a:latin typeface="Aptos" panose="020B0004020202020204" pitchFamily="34" charset="0"/>
            </a:endParaRPr>
          </a:p>
        </p:txBody>
      </p:sp>
      <p:pic>
        <p:nvPicPr>
          <p:cNvPr id="5" name="Picture 4">
            <a:extLst>
              <a:ext uri="{FF2B5EF4-FFF2-40B4-BE49-F238E27FC236}">
                <a16:creationId xmlns:a16="http://schemas.microsoft.com/office/drawing/2014/main" id="{B341C614-0130-D998-B560-BD2FF47C50E6}"/>
              </a:ext>
            </a:extLst>
          </p:cNvPr>
          <p:cNvPicPr>
            <a:picLocks noChangeAspect="1"/>
          </p:cNvPicPr>
          <p:nvPr/>
        </p:nvPicPr>
        <p:blipFill>
          <a:blip r:embed="rId3">
            <a:extLst>
              <a:ext uri="{28A0092B-C50C-407E-A947-70E740481C1C}">
                <a14:useLocalDpi xmlns:a14="http://schemas.microsoft.com/office/drawing/2010/main" val="0"/>
              </a:ext>
            </a:extLst>
          </a:blip>
          <a:srcRect t="12201" b="7422"/>
          <a:stretch>
            <a:fillRect/>
          </a:stretch>
        </p:blipFill>
        <p:spPr>
          <a:xfrm>
            <a:off x="5040608" y="1989840"/>
            <a:ext cx="2110784" cy="3903269"/>
          </a:xfrm>
          <a:prstGeom prst="rect">
            <a:avLst/>
          </a:prstGeom>
        </p:spPr>
      </p:pic>
      <p:sp>
        <p:nvSpPr>
          <p:cNvPr id="3" name="TextBox 2">
            <a:extLst>
              <a:ext uri="{FF2B5EF4-FFF2-40B4-BE49-F238E27FC236}">
                <a16:creationId xmlns:a16="http://schemas.microsoft.com/office/drawing/2014/main" id="{DFC3DBD5-870F-0973-C40E-37841673AFAD}"/>
              </a:ext>
            </a:extLst>
          </p:cNvPr>
          <p:cNvSpPr txBox="1"/>
          <p:nvPr/>
        </p:nvSpPr>
        <p:spPr>
          <a:xfrm>
            <a:off x="3972393" y="4240967"/>
            <a:ext cx="60960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i="0" u="none" strike="noStrike" baseline="0">
                <a:solidFill>
                  <a:srgbClr val="000000"/>
                </a:solidFill>
                <a:latin typeface="Aptos"/>
              </a:rPr>
              <a:t>Actions</a:t>
            </a:r>
            <a:endParaRPr lang="en-GB" b="1">
              <a:ea typeface="Calibri"/>
              <a:cs typeface="Calibri"/>
            </a:endParaRPr>
          </a:p>
          <a:p>
            <a:pPr algn="ctr"/>
            <a:endParaRPr lang="en-GB"/>
          </a:p>
        </p:txBody>
      </p:sp>
    </p:spTree>
    <p:extLst>
      <p:ext uri="{BB962C8B-B14F-4D97-AF65-F5344CB8AC3E}">
        <p14:creationId xmlns:p14="http://schemas.microsoft.com/office/powerpoint/2010/main" val="13824120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DBB60-72CF-EAA9-8BAB-0469961FA58F}"/>
            </a:ext>
          </a:extLst>
        </p:cNvPr>
        <p:cNvGrpSpPr/>
        <p:nvPr/>
      </p:nvGrpSpPr>
      <p:grpSpPr>
        <a:xfrm>
          <a:off x="0" y="0"/>
          <a:ext cx="0" cy="0"/>
          <a:chOff x="0" y="0"/>
          <a:chExt cx="0" cy="0"/>
        </a:xfrm>
      </p:grpSpPr>
      <p:sp>
        <p:nvSpPr>
          <p:cNvPr id="4" name="Title 13">
            <a:extLst>
              <a:ext uri="{FF2B5EF4-FFF2-40B4-BE49-F238E27FC236}">
                <a16:creationId xmlns:a16="http://schemas.microsoft.com/office/drawing/2014/main" id="{D76771A9-A41B-7FAB-46C8-193FA24F1C96}"/>
              </a:ext>
            </a:extLst>
          </p:cNvPr>
          <p:cNvSpPr txBox="1">
            <a:spLocks/>
          </p:cNvSpPr>
          <p:nvPr/>
        </p:nvSpPr>
        <p:spPr>
          <a:xfrm>
            <a:off x="974512" y="5634051"/>
            <a:ext cx="5184748" cy="80797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endParaRPr lang="en-US" sz="1400">
              <a:latin typeface="Aptos" panose="020B0004020202020204" pitchFamily="34" charset="0"/>
            </a:endParaRPr>
          </a:p>
        </p:txBody>
      </p:sp>
      <p:pic>
        <p:nvPicPr>
          <p:cNvPr id="2" name="Picture 1" descr="A blue text on a black background&#10;&#10;Description automatically generated">
            <a:extLst>
              <a:ext uri="{FF2B5EF4-FFF2-40B4-BE49-F238E27FC236}">
                <a16:creationId xmlns:a16="http://schemas.microsoft.com/office/drawing/2014/main" id="{E021A5DD-5714-734E-1756-AEECCA2AAF61}"/>
              </a:ext>
            </a:extLst>
          </p:cNvPr>
          <p:cNvPicPr>
            <a:picLocks noChangeAspect="1"/>
          </p:cNvPicPr>
          <p:nvPr/>
        </p:nvPicPr>
        <p:blipFill>
          <a:blip r:embed="rId2"/>
          <a:stretch>
            <a:fillRect/>
          </a:stretch>
        </p:blipFill>
        <p:spPr>
          <a:xfrm>
            <a:off x="9912506" y="5893109"/>
            <a:ext cx="1750407" cy="548920"/>
          </a:xfrm>
          <a:prstGeom prst="rect">
            <a:avLst/>
          </a:prstGeom>
        </p:spPr>
      </p:pic>
      <p:sp>
        <p:nvSpPr>
          <p:cNvPr id="6" name="Title 13">
            <a:extLst>
              <a:ext uri="{FF2B5EF4-FFF2-40B4-BE49-F238E27FC236}">
                <a16:creationId xmlns:a16="http://schemas.microsoft.com/office/drawing/2014/main" id="{8E2EFDE9-BECD-1086-4B11-AFB9F9C900F3}"/>
              </a:ext>
            </a:extLst>
          </p:cNvPr>
          <p:cNvSpPr txBox="1">
            <a:spLocks/>
          </p:cNvSpPr>
          <p:nvPr/>
        </p:nvSpPr>
        <p:spPr>
          <a:xfrm>
            <a:off x="741600" y="2172054"/>
            <a:ext cx="2825286" cy="96194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sz="1400">
                <a:latin typeface="Aptos"/>
              </a:rPr>
              <a:t>The Actions section is identified by the pink</a:t>
            </a:r>
            <a:r>
              <a:rPr lang="en-US" sz="1400" b="1">
                <a:solidFill>
                  <a:srgbClr val="E38E6C"/>
                </a:solidFill>
                <a:latin typeface="Aptos"/>
              </a:rPr>
              <a:t>  </a:t>
            </a:r>
            <a:r>
              <a:rPr lang="en-US" sz="1400">
                <a:latin typeface="Aptos"/>
              </a:rPr>
              <a:t>header. All the work you need to complete is in this section.</a:t>
            </a:r>
          </a:p>
        </p:txBody>
      </p:sp>
      <p:pic>
        <p:nvPicPr>
          <p:cNvPr id="10" name="Picture 9">
            <a:extLst>
              <a:ext uri="{FF2B5EF4-FFF2-40B4-BE49-F238E27FC236}">
                <a16:creationId xmlns:a16="http://schemas.microsoft.com/office/drawing/2014/main" id="{28EF202B-1158-A05C-5053-5408A8B45378}"/>
              </a:ext>
            </a:extLst>
          </p:cNvPr>
          <p:cNvPicPr>
            <a:picLocks noChangeAspect="1"/>
          </p:cNvPicPr>
          <p:nvPr/>
        </p:nvPicPr>
        <p:blipFill>
          <a:blip r:embed="rId3">
            <a:extLst>
              <a:ext uri="{28A0092B-C50C-407E-A947-70E740481C1C}">
                <a14:useLocalDpi xmlns:a14="http://schemas.microsoft.com/office/drawing/2010/main" val="0"/>
              </a:ext>
            </a:extLst>
          </a:blip>
          <a:srcRect t="4442" b="6806"/>
          <a:stretch>
            <a:fillRect/>
          </a:stretch>
        </p:blipFill>
        <p:spPr>
          <a:xfrm>
            <a:off x="4490772" y="1014158"/>
            <a:ext cx="2330562" cy="4381032"/>
          </a:xfrm>
          <a:prstGeom prst="rect">
            <a:avLst/>
          </a:prstGeom>
        </p:spPr>
      </p:pic>
      <p:sp>
        <p:nvSpPr>
          <p:cNvPr id="11" name="TextBox 10">
            <a:extLst>
              <a:ext uri="{FF2B5EF4-FFF2-40B4-BE49-F238E27FC236}">
                <a16:creationId xmlns:a16="http://schemas.microsoft.com/office/drawing/2014/main" id="{67FB71B6-6D78-45BA-774F-4F2FD3D09148}"/>
              </a:ext>
            </a:extLst>
          </p:cNvPr>
          <p:cNvSpPr txBox="1"/>
          <p:nvPr/>
        </p:nvSpPr>
        <p:spPr>
          <a:xfrm>
            <a:off x="7191494" y="1531818"/>
            <a:ext cx="3660536" cy="1384995"/>
          </a:xfrm>
          <a:prstGeom prst="rect">
            <a:avLst/>
          </a:prstGeom>
          <a:noFill/>
        </p:spPr>
        <p:txBody>
          <a:bodyPr wrap="square" lIns="91440" tIns="45720" rIns="91440" bIns="45720" rtlCol="0" anchor="t">
            <a:spAutoFit/>
          </a:bodyPr>
          <a:lstStyle/>
          <a:p>
            <a:r>
              <a:rPr lang="en-US" sz="1400" b="1">
                <a:latin typeface="Aptos"/>
                <a:sym typeface="Wingdings" panose="05000000000000000000" pitchFamily="2" charset="2"/>
              </a:rPr>
              <a:t>Do not click </a:t>
            </a:r>
            <a:r>
              <a:rPr lang="en-US" sz="1400">
                <a:latin typeface="Aptos"/>
                <a:sym typeface="Wingdings" panose="05000000000000000000" pitchFamily="2" charset="2"/>
              </a:rPr>
              <a:t>on the orange Open button, as this changes the Action to Completed or Cancelled. </a:t>
            </a:r>
            <a:endParaRPr lang="en-US" sz="1400">
              <a:latin typeface="Aptos"/>
            </a:endParaRPr>
          </a:p>
          <a:p>
            <a:endParaRPr lang="en-US" sz="1400">
              <a:latin typeface="Aptos"/>
            </a:endParaRPr>
          </a:p>
          <a:p>
            <a:r>
              <a:rPr lang="en-US" sz="1400">
                <a:latin typeface="Aptos"/>
                <a:sym typeface="Wingdings" panose="05000000000000000000" pitchFamily="2" charset="2"/>
              </a:rPr>
              <a:t>This should only be used by a CCC/Champion.</a:t>
            </a:r>
            <a:endParaRPr lang="en-AU" sz="1400">
              <a:latin typeface="Aptos"/>
            </a:endParaRPr>
          </a:p>
        </p:txBody>
      </p:sp>
      <p:sp>
        <p:nvSpPr>
          <p:cNvPr id="12" name="TextBox 11">
            <a:extLst>
              <a:ext uri="{FF2B5EF4-FFF2-40B4-BE49-F238E27FC236}">
                <a16:creationId xmlns:a16="http://schemas.microsoft.com/office/drawing/2014/main" id="{DB2AEC80-A99F-04D4-C807-73E9924001CE}"/>
              </a:ext>
            </a:extLst>
          </p:cNvPr>
          <p:cNvSpPr txBox="1"/>
          <p:nvPr/>
        </p:nvSpPr>
        <p:spPr>
          <a:xfrm>
            <a:off x="7191494" y="4871970"/>
            <a:ext cx="3485747" cy="523220"/>
          </a:xfrm>
          <a:prstGeom prst="rect">
            <a:avLst/>
          </a:prstGeom>
          <a:noFill/>
        </p:spPr>
        <p:txBody>
          <a:bodyPr wrap="square" lIns="91440" tIns="45720" rIns="91440" bIns="45720" rtlCol="0" anchor="t">
            <a:spAutoFit/>
          </a:bodyPr>
          <a:lstStyle/>
          <a:p>
            <a:r>
              <a:rPr lang="en-US" sz="1400" b="1">
                <a:latin typeface="Aptos"/>
                <a:sym typeface="Wingdings" panose="05000000000000000000" pitchFamily="2" charset="2"/>
              </a:rPr>
              <a:t>Do not click</a:t>
            </a:r>
            <a:r>
              <a:rPr lang="en-US" sz="1400">
                <a:latin typeface="Aptos"/>
                <a:sym typeface="Wingdings" panose="05000000000000000000" pitchFamily="2" charset="2"/>
              </a:rPr>
              <a:t> on the pink plus button, as this creates a new Action.</a:t>
            </a:r>
            <a:endParaRPr lang="en-AU" sz="1400">
              <a:latin typeface="Aptos"/>
            </a:endParaRPr>
          </a:p>
        </p:txBody>
      </p:sp>
      <p:sp>
        <p:nvSpPr>
          <p:cNvPr id="14" name="Title 13">
            <a:extLst>
              <a:ext uri="{FF2B5EF4-FFF2-40B4-BE49-F238E27FC236}">
                <a16:creationId xmlns:a16="http://schemas.microsoft.com/office/drawing/2014/main" id="{E3C1902C-DF0C-5FD7-5274-B5FB5EB7BF7F}"/>
              </a:ext>
            </a:extLst>
          </p:cNvPr>
          <p:cNvSpPr txBox="1">
            <a:spLocks/>
          </p:cNvSpPr>
          <p:nvPr/>
        </p:nvSpPr>
        <p:spPr>
          <a:xfrm>
            <a:off x="741600" y="770743"/>
            <a:ext cx="10832449" cy="82514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AU" b="1">
                <a:solidFill>
                  <a:srgbClr val="232E3B"/>
                </a:solidFill>
                <a:latin typeface="Aptos" panose="020B0004020202020204" pitchFamily="34" charset="0"/>
              </a:rPr>
              <a:t>Actions</a:t>
            </a:r>
            <a:endParaRPr lang="en-US" b="1">
              <a:solidFill>
                <a:srgbClr val="232E3B"/>
              </a:solidFill>
              <a:latin typeface="Aptos" panose="020B0004020202020204" pitchFamily="34" charset="0"/>
            </a:endParaRPr>
          </a:p>
        </p:txBody>
      </p:sp>
      <p:sp>
        <p:nvSpPr>
          <p:cNvPr id="3" name="Oval 2">
            <a:extLst>
              <a:ext uri="{FF2B5EF4-FFF2-40B4-BE49-F238E27FC236}">
                <a16:creationId xmlns:a16="http://schemas.microsoft.com/office/drawing/2014/main" id="{79A377D4-F29E-E599-F8AE-6DB7BE571CDB}"/>
              </a:ext>
            </a:extLst>
          </p:cNvPr>
          <p:cNvSpPr/>
          <p:nvPr/>
        </p:nvSpPr>
        <p:spPr>
          <a:xfrm>
            <a:off x="5879614" y="1445083"/>
            <a:ext cx="1125179" cy="397122"/>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A9FBDED9-41E1-427A-6149-4C010734C15C}"/>
              </a:ext>
            </a:extLst>
          </p:cNvPr>
          <p:cNvSpPr/>
          <p:nvPr/>
        </p:nvSpPr>
        <p:spPr>
          <a:xfrm>
            <a:off x="6079480" y="4886576"/>
            <a:ext cx="944049" cy="484562"/>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757600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28F2-D9EF-B44A-90BA-4535073AD0AE}"/>
            </a:ext>
          </a:extLst>
        </p:cNvPr>
        <p:cNvGrpSpPr/>
        <p:nvPr/>
      </p:nvGrpSpPr>
      <p:grpSpPr>
        <a:xfrm>
          <a:off x="0" y="0"/>
          <a:ext cx="0" cy="0"/>
          <a:chOff x="0" y="0"/>
          <a:chExt cx="0" cy="0"/>
        </a:xfrm>
      </p:grpSpPr>
      <p:sp>
        <p:nvSpPr>
          <p:cNvPr id="4" name="Title 13">
            <a:extLst>
              <a:ext uri="{FF2B5EF4-FFF2-40B4-BE49-F238E27FC236}">
                <a16:creationId xmlns:a16="http://schemas.microsoft.com/office/drawing/2014/main" id="{D5CA39B5-DCC2-DAC8-F414-5B97E15470B4}"/>
              </a:ext>
            </a:extLst>
          </p:cNvPr>
          <p:cNvSpPr txBox="1">
            <a:spLocks/>
          </p:cNvSpPr>
          <p:nvPr/>
        </p:nvSpPr>
        <p:spPr>
          <a:xfrm>
            <a:off x="974512" y="5634051"/>
            <a:ext cx="5184748" cy="80797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endParaRPr lang="en-US" sz="1400">
              <a:latin typeface="Aptos" panose="020B0004020202020204" pitchFamily="34" charset="0"/>
            </a:endParaRPr>
          </a:p>
        </p:txBody>
      </p:sp>
      <p:pic>
        <p:nvPicPr>
          <p:cNvPr id="2" name="Picture 1" descr="A blue text on a black background&#10;&#10;Description automatically generated">
            <a:extLst>
              <a:ext uri="{FF2B5EF4-FFF2-40B4-BE49-F238E27FC236}">
                <a16:creationId xmlns:a16="http://schemas.microsoft.com/office/drawing/2014/main" id="{89B8DA44-AF64-436B-6E23-DE2E443071F2}"/>
              </a:ext>
            </a:extLst>
          </p:cNvPr>
          <p:cNvPicPr>
            <a:picLocks noChangeAspect="1"/>
          </p:cNvPicPr>
          <p:nvPr/>
        </p:nvPicPr>
        <p:blipFill>
          <a:blip r:embed="rId2"/>
          <a:stretch>
            <a:fillRect/>
          </a:stretch>
        </p:blipFill>
        <p:spPr>
          <a:xfrm>
            <a:off x="9912506" y="5893109"/>
            <a:ext cx="1750407" cy="548920"/>
          </a:xfrm>
          <a:prstGeom prst="rect">
            <a:avLst/>
          </a:prstGeom>
        </p:spPr>
      </p:pic>
      <p:sp>
        <p:nvSpPr>
          <p:cNvPr id="6" name="Title 13">
            <a:extLst>
              <a:ext uri="{FF2B5EF4-FFF2-40B4-BE49-F238E27FC236}">
                <a16:creationId xmlns:a16="http://schemas.microsoft.com/office/drawing/2014/main" id="{BA2157E1-7D40-9748-0D6F-BB652CB5103E}"/>
              </a:ext>
            </a:extLst>
          </p:cNvPr>
          <p:cNvSpPr txBox="1">
            <a:spLocks/>
          </p:cNvSpPr>
          <p:nvPr/>
        </p:nvSpPr>
        <p:spPr>
          <a:xfrm>
            <a:off x="755884" y="1896380"/>
            <a:ext cx="3265228" cy="306524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sz="1400">
                <a:latin typeface="Aptos"/>
              </a:rPr>
              <a:t>The buttons relevant to you are: </a:t>
            </a:r>
          </a:p>
          <a:p>
            <a:pPr marL="285750" indent="-285750">
              <a:lnSpc>
                <a:spcPct val="100000"/>
              </a:lnSpc>
              <a:spcBef>
                <a:spcPts val="0"/>
              </a:spcBef>
              <a:buFont typeface="Arial" panose="020B0604020202020204" pitchFamily="34" charset="0"/>
              <a:buChar char="•"/>
            </a:pPr>
            <a:r>
              <a:rPr lang="en-US" sz="1400">
                <a:latin typeface="Aptos"/>
              </a:rPr>
              <a:t>the Show Details </a:t>
            </a:r>
          </a:p>
          <a:p>
            <a:pPr marL="285750" indent="-285750">
              <a:lnSpc>
                <a:spcPct val="100000"/>
              </a:lnSpc>
              <a:spcBef>
                <a:spcPts val="0"/>
              </a:spcBef>
              <a:buFont typeface="Arial" panose="020B0604020202020204" pitchFamily="34" charset="0"/>
              <a:buChar char="•"/>
            </a:pPr>
            <a:r>
              <a:rPr lang="en-US" sz="1400">
                <a:latin typeface="Aptos"/>
              </a:rPr>
              <a:t>the Book Icon </a:t>
            </a:r>
          </a:p>
          <a:p>
            <a:pPr marL="285750" indent="-285750">
              <a:lnSpc>
                <a:spcPct val="100000"/>
              </a:lnSpc>
              <a:spcBef>
                <a:spcPts val="0"/>
              </a:spcBef>
              <a:buFont typeface="Arial" panose="020B0604020202020204" pitchFamily="34" charset="0"/>
              <a:buChar char="•"/>
            </a:pPr>
            <a:r>
              <a:rPr lang="en-US" sz="1400">
                <a:latin typeface="Aptos"/>
              </a:rPr>
              <a:t>the Pencil Icon </a:t>
            </a:r>
          </a:p>
          <a:p>
            <a:pPr marL="285750" indent="-285750">
              <a:lnSpc>
                <a:spcPct val="100000"/>
              </a:lnSpc>
              <a:spcBef>
                <a:spcPts val="0"/>
              </a:spcBef>
              <a:buFont typeface="Arial" panose="020B0604020202020204" pitchFamily="34" charset="0"/>
              <a:buChar char="•"/>
            </a:pPr>
            <a:endParaRPr lang="en-US" sz="1400">
              <a:latin typeface="Aptos" panose="020B0004020202020204" pitchFamily="34" charset="0"/>
            </a:endParaRPr>
          </a:p>
          <a:p>
            <a:pPr marL="285750" indent="-285750">
              <a:lnSpc>
                <a:spcPct val="100000"/>
              </a:lnSpc>
              <a:spcBef>
                <a:spcPts val="0"/>
              </a:spcBef>
              <a:buFont typeface="Arial" panose="020B0604020202020204" pitchFamily="34" charset="0"/>
              <a:buChar char="•"/>
            </a:pPr>
            <a:endParaRPr lang="en-US" sz="1400">
              <a:latin typeface="Aptos" panose="020B0004020202020204" pitchFamily="34" charset="0"/>
            </a:endParaRPr>
          </a:p>
          <a:p>
            <a:pPr>
              <a:lnSpc>
                <a:spcPct val="100000"/>
              </a:lnSpc>
              <a:spcBef>
                <a:spcPts val="0"/>
              </a:spcBef>
            </a:pPr>
            <a:r>
              <a:rPr lang="en-US" sz="1400">
                <a:latin typeface="Aptos"/>
              </a:rPr>
              <a:t>Click Show Details to open the Notes. </a:t>
            </a:r>
          </a:p>
          <a:p>
            <a:pPr>
              <a:lnSpc>
                <a:spcPct val="100000"/>
              </a:lnSpc>
              <a:spcBef>
                <a:spcPts val="0"/>
              </a:spcBef>
            </a:pPr>
            <a:endParaRPr lang="en-US" sz="1400">
              <a:latin typeface="Aptos" panose="020B0004020202020204" pitchFamily="34" charset="0"/>
            </a:endParaRPr>
          </a:p>
          <a:p>
            <a:pPr>
              <a:lnSpc>
                <a:spcPct val="100000"/>
              </a:lnSpc>
              <a:spcBef>
                <a:spcPts val="0"/>
              </a:spcBef>
            </a:pPr>
            <a:r>
              <a:rPr lang="en-US" sz="1400">
                <a:latin typeface="Aptos"/>
              </a:rPr>
              <a:t>Then click on the Book icon, located to the right, of the Notes title. </a:t>
            </a:r>
          </a:p>
          <a:p>
            <a:pPr>
              <a:lnSpc>
                <a:spcPct val="100000"/>
              </a:lnSpc>
              <a:spcBef>
                <a:spcPts val="0"/>
              </a:spcBef>
            </a:pPr>
            <a:endParaRPr lang="en-US" sz="1400">
              <a:latin typeface="Aptos"/>
            </a:endParaRPr>
          </a:p>
          <a:p>
            <a:pPr>
              <a:lnSpc>
                <a:spcPct val="100000"/>
              </a:lnSpc>
              <a:spcBef>
                <a:spcPts val="0"/>
              </a:spcBef>
            </a:pPr>
            <a:r>
              <a:rPr lang="en-US" sz="1400">
                <a:latin typeface="Aptos"/>
              </a:rPr>
              <a:t>This opens Tips &amp; Instructions for the Action you selected (refer to the next slide).</a:t>
            </a:r>
            <a:endParaRPr lang="en-US">
              <a:ea typeface="Calibri Light"/>
              <a:cs typeface="Calibri Light"/>
            </a:endParaRPr>
          </a:p>
          <a:p>
            <a:pPr>
              <a:lnSpc>
                <a:spcPct val="100000"/>
              </a:lnSpc>
              <a:spcBef>
                <a:spcPts val="0"/>
              </a:spcBef>
            </a:pPr>
            <a:endParaRPr lang="en-US" sz="1400">
              <a:latin typeface="Aptos" panose="020B0004020202020204" pitchFamily="34" charset="0"/>
            </a:endParaRPr>
          </a:p>
          <a:p>
            <a:pPr>
              <a:lnSpc>
                <a:spcPct val="100000"/>
              </a:lnSpc>
              <a:spcBef>
                <a:spcPts val="0"/>
              </a:spcBef>
            </a:pPr>
            <a:endParaRPr lang="en-US" sz="1400">
              <a:latin typeface="Aptos" panose="020B0004020202020204" pitchFamily="34" charset="0"/>
            </a:endParaRPr>
          </a:p>
          <a:p>
            <a:pPr>
              <a:lnSpc>
                <a:spcPct val="100000"/>
              </a:lnSpc>
              <a:spcBef>
                <a:spcPts val="0"/>
              </a:spcBef>
            </a:pPr>
            <a:endParaRPr lang="en-US" sz="1400">
              <a:latin typeface="Aptos" panose="020B0004020202020204" pitchFamily="34" charset="0"/>
            </a:endParaRPr>
          </a:p>
          <a:p>
            <a:pPr>
              <a:lnSpc>
                <a:spcPct val="100000"/>
              </a:lnSpc>
              <a:spcBef>
                <a:spcPts val="0"/>
              </a:spcBef>
            </a:pPr>
            <a:endParaRPr lang="en-US" sz="1400">
              <a:latin typeface="Aptos" panose="020B0004020202020204" pitchFamily="34" charset="0"/>
            </a:endParaRPr>
          </a:p>
        </p:txBody>
      </p:sp>
      <p:pic>
        <p:nvPicPr>
          <p:cNvPr id="10" name="Picture 9">
            <a:extLst>
              <a:ext uri="{FF2B5EF4-FFF2-40B4-BE49-F238E27FC236}">
                <a16:creationId xmlns:a16="http://schemas.microsoft.com/office/drawing/2014/main" id="{53D6FC87-F664-334E-D17F-6565AD8BA178}"/>
              </a:ext>
            </a:extLst>
          </p:cNvPr>
          <p:cNvPicPr>
            <a:picLocks noChangeAspect="1"/>
          </p:cNvPicPr>
          <p:nvPr/>
        </p:nvPicPr>
        <p:blipFill>
          <a:blip r:embed="rId3">
            <a:extLst>
              <a:ext uri="{28A0092B-C50C-407E-A947-70E740481C1C}">
                <a14:useLocalDpi xmlns:a14="http://schemas.microsoft.com/office/drawing/2010/main" val="0"/>
              </a:ext>
            </a:extLst>
          </a:blip>
          <a:srcRect t="4442" b="6941"/>
          <a:stretch>
            <a:fillRect/>
          </a:stretch>
        </p:blipFill>
        <p:spPr>
          <a:xfrm>
            <a:off x="5056549" y="1896380"/>
            <a:ext cx="1965353" cy="3909197"/>
          </a:xfrm>
          <a:prstGeom prst="rect">
            <a:avLst/>
          </a:prstGeom>
        </p:spPr>
      </p:pic>
      <p:sp>
        <p:nvSpPr>
          <p:cNvPr id="3" name="Title 13">
            <a:extLst>
              <a:ext uri="{FF2B5EF4-FFF2-40B4-BE49-F238E27FC236}">
                <a16:creationId xmlns:a16="http://schemas.microsoft.com/office/drawing/2014/main" id="{34CE8E72-225D-EF06-501A-99C293A145CA}"/>
              </a:ext>
            </a:extLst>
          </p:cNvPr>
          <p:cNvSpPr txBox="1">
            <a:spLocks/>
          </p:cNvSpPr>
          <p:nvPr/>
        </p:nvSpPr>
        <p:spPr>
          <a:xfrm>
            <a:off x="741600" y="770743"/>
            <a:ext cx="10832449" cy="82514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AU" b="1">
                <a:solidFill>
                  <a:srgbClr val="232E3B"/>
                </a:solidFill>
                <a:latin typeface="Aptos" panose="020B0004020202020204" pitchFamily="34" charset="0"/>
              </a:rPr>
              <a:t>Actions</a:t>
            </a:r>
            <a:endParaRPr lang="en-US" b="1">
              <a:solidFill>
                <a:srgbClr val="232E3B"/>
              </a:solidFill>
              <a:latin typeface="Aptos" panose="020B0004020202020204" pitchFamily="34" charset="0"/>
            </a:endParaRPr>
          </a:p>
        </p:txBody>
      </p:sp>
      <p:sp>
        <p:nvSpPr>
          <p:cNvPr id="7" name="Oval 6">
            <a:extLst>
              <a:ext uri="{FF2B5EF4-FFF2-40B4-BE49-F238E27FC236}">
                <a16:creationId xmlns:a16="http://schemas.microsoft.com/office/drawing/2014/main" id="{4DE614A5-EBB3-B4DD-3CE2-30C19F7F496A}"/>
              </a:ext>
            </a:extLst>
          </p:cNvPr>
          <p:cNvSpPr/>
          <p:nvPr/>
        </p:nvSpPr>
        <p:spPr>
          <a:xfrm>
            <a:off x="5473630" y="3325099"/>
            <a:ext cx="1125179" cy="397122"/>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E6AB26AE-18FE-7C56-DCA2-2DD824108CEB}"/>
              </a:ext>
            </a:extLst>
          </p:cNvPr>
          <p:cNvSpPr/>
          <p:nvPr/>
        </p:nvSpPr>
        <p:spPr>
          <a:xfrm>
            <a:off x="6285597" y="4330689"/>
            <a:ext cx="750427" cy="328418"/>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B86C351E-BF2A-81C3-B47D-6F50D1AC3DFF}"/>
              </a:ext>
            </a:extLst>
          </p:cNvPr>
          <p:cNvSpPr txBox="1"/>
          <p:nvPr/>
        </p:nvSpPr>
        <p:spPr>
          <a:xfrm>
            <a:off x="7032172" y="3429000"/>
            <a:ext cx="6103257"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i="0" u="none" strike="noStrike" baseline="0">
                <a:solidFill>
                  <a:srgbClr val="000000"/>
                </a:solidFill>
                <a:latin typeface="Aptos"/>
              </a:rPr>
              <a:t>Show Details </a:t>
            </a:r>
            <a:endParaRPr lang="en-US" sz="1400" b="1">
              <a:latin typeface="Aptos"/>
            </a:endParaRPr>
          </a:p>
        </p:txBody>
      </p:sp>
      <p:sp>
        <p:nvSpPr>
          <p:cNvPr id="8" name="TextBox 7">
            <a:extLst>
              <a:ext uri="{FF2B5EF4-FFF2-40B4-BE49-F238E27FC236}">
                <a16:creationId xmlns:a16="http://schemas.microsoft.com/office/drawing/2014/main" id="{82E4A52B-BEF0-0FAE-1ABA-CBFEEB0CD978}"/>
              </a:ext>
            </a:extLst>
          </p:cNvPr>
          <p:cNvSpPr txBox="1"/>
          <p:nvPr/>
        </p:nvSpPr>
        <p:spPr>
          <a:xfrm>
            <a:off x="7039429" y="4198257"/>
            <a:ext cx="60960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000000"/>
                </a:solidFill>
                <a:latin typeface="Aptos"/>
              </a:rPr>
              <a:t>Book Icon</a:t>
            </a:r>
            <a:endParaRPr lang="en-US" b="1">
              <a:solidFill>
                <a:srgbClr val="000000"/>
              </a:solidFill>
              <a:latin typeface="Calibri" panose="020F0502020204030204"/>
              <a:ea typeface="Calibri"/>
              <a:cs typeface="Calibri"/>
            </a:endParaRPr>
          </a:p>
          <a:p>
            <a:r>
              <a:rPr lang="en-US" sz="1400" b="1">
                <a:latin typeface="Aptos"/>
                <a:ea typeface="Calibri"/>
                <a:cs typeface="Calibri"/>
              </a:rPr>
              <a:t>Pencil Icon</a:t>
            </a:r>
          </a:p>
        </p:txBody>
      </p:sp>
    </p:spTree>
    <p:extLst>
      <p:ext uri="{BB962C8B-B14F-4D97-AF65-F5344CB8AC3E}">
        <p14:creationId xmlns:p14="http://schemas.microsoft.com/office/powerpoint/2010/main" val="19921732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14531-EFE9-5E35-8DCC-4C546298306D}"/>
            </a:ext>
          </a:extLst>
        </p:cNvPr>
        <p:cNvGrpSpPr/>
        <p:nvPr/>
      </p:nvGrpSpPr>
      <p:grpSpPr>
        <a:xfrm>
          <a:off x="0" y="0"/>
          <a:ext cx="0" cy="0"/>
          <a:chOff x="0" y="0"/>
          <a:chExt cx="0" cy="0"/>
        </a:xfrm>
      </p:grpSpPr>
      <p:sp>
        <p:nvSpPr>
          <p:cNvPr id="4" name="Title 13">
            <a:extLst>
              <a:ext uri="{FF2B5EF4-FFF2-40B4-BE49-F238E27FC236}">
                <a16:creationId xmlns:a16="http://schemas.microsoft.com/office/drawing/2014/main" id="{94FBD6EA-1674-E041-EF49-D0FD0B7AC776}"/>
              </a:ext>
            </a:extLst>
          </p:cNvPr>
          <p:cNvSpPr txBox="1">
            <a:spLocks/>
          </p:cNvSpPr>
          <p:nvPr/>
        </p:nvSpPr>
        <p:spPr>
          <a:xfrm>
            <a:off x="974512" y="5634051"/>
            <a:ext cx="5184748" cy="80797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endParaRPr lang="en-US" sz="1400">
              <a:latin typeface="Aptos" panose="020B0004020202020204" pitchFamily="34" charset="0"/>
            </a:endParaRPr>
          </a:p>
        </p:txBody>
      </p:sp>
      <p:pic>
        <p:nvPicPr>
          <p:cNvPr id="2" name="Picture 1" descr="A blue text on a black background&#10;&#10;Description automatically generated">
            <a:extLst>
              <a:ext uri="{FF2B5EF4-FFF2-40B4-BE49-F238E27FC236}">
                <a16:creationId xmlns:a16="http://schemas.microsoft.com/office/drawing/2014/main" id="{F0DA8178-4390-8F37-2ECB-B9572204F44C}"/>
              </a:ext>
            </a:extLst>
          </p:cNvPr>
          <p:cNvPicPr>
            <a:picLocks noChangeAspect="1"/>
          </p:cNvPicPr>
          <p:nvPr/>
        </p:nvPicPr>
        <p:blipFill>
          <a:blip r:embed="rId2"/>
          <a:stretch>
            <a:fillRect/>
          </a:stretch>
        </p:blipFill>
        <p:spPr>
          <a:xfrm>
            <a:off x="9912506" y="5893109"/>
            <a:ext cx="1750407" cy="548920"/>
          </a:xfrm>
          <a:prstGeom prst="rect">
            <a:avLst/>
          </a:prstGeom>
        </p:spPr>
      </p:pic>
      <p:sp>
        <p:nvSpPr>
          <p:cNvPr id="6" name="Title 13">
            <a:extLst>
              <a:ext uri="{FF2B5EF4-FFF2-40B4-BE49-F238E27FC236}">
                <a16:creationId xmlns:a16="http://schemas.microsoft.com/office/drawing/2014/main" id="{79EED6EA-7311-4FE2-ACA5-A70231666EE3}"/>
              </a:ext>
            </a:extLst>
          </p:cNvPr>
          <p:cNvSpPr txBox="1">
            <a:spLocks/>
          </p:cNvSpPr>
          <p:nvPr/>
        </p:nvSpPr>
        <p:spPr>
          <a:xfrm>
            <a:off x="793358" y="1896380"/>
            <a:ext cx="3321442" cy="306524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sz="1400">
                <a:latin typeface="Aptos"/>
              </a:rPr>
              <a:t>This is an example of what the Tips &amp; Instructions look like.</a:t>
            </a:r>
            <a:endParaRPr lang="en-US" sz="1400">
              <a:latin typeface="Aptos" panose="020B0004020202020204" pitchFamily="34" charset="0"/>
            </a:endParaRPr>
          </a:p>
          <a:p>
            <a:pPr>
              <a:lnSpc>
                <a:spcPct val="100000"/>
              </a:lnSpc>
              <a:spcBef>
                <a:spcPts val="0"/>
              </a:spcBef>
            </a:pPr>
            <a:endParaRPr lang="en-US" sz="1400">
              <a:latin typeface="Aptos" panose="020B0004020202020204" pitchFamily="34" charset="0"/>
            </a:endParaRPr>
          </a:p>
          <a:p>
            <a:pPr>
              <a:lnSpc>
                <a:spcPct val="100000"/>
              </a:lnSpc>
              <a:spcBef>
                <a:spcPts val="0"/>
              </a:spcBef>
            </a:pPr>
            <a:r>
              <a:rPr lang="en-US" sz="1400">
                <a:latin typeface="Aptos"/>
              </a:rPr>
              <a:t>To address the Issue you will be prompted to take one or more of the  Actions. </a:t>
            </a:r>
            <a:endParaRPr lang="en-US"/>
          </a:p>
          <a:p>
            <a:pPr>
              <a:lnSpc>
                <a:spcPct val="100000"/>
              </a:lnSpc>
              <a:spcBef>
                <a:spcPts val="0"/>
              </a:spcBef>
            </a:pPr>
            <a:endParaRPr lang="en-US" sz="1400">
              <a:latin typeface="Aptos" panose="020B0004020202020204" pitchFamily="34" charset="0"/>
            </a:endParaRPr>
          </a:p>
          <a:p>
            <a:pPr>
              <a:lnSpc>
                <a:spcPct val="100000"/>
              </a:lnSpc>
              <a:spcBef>
                <a:spcPts val="0"/>
              </a:spcBef>
            </a:pPr>
            <a:r>
              <a:rPr lang="en-US" sz="1400">
                <a:latin typeface="Aptos"/>
              </a:rPr>
              <a:t>Choosing the relevant Actions:</a:t>
            </a:r>
          </a:p>
          <a:p>
            <a:pPr marL="285750" indent="-285750">
              <a:lnSpc>
                <a:spcPct val="100000"/>
              </a:lnSpc>
              <a:spcBef>
                <a:spcPts val="0"/>
              </a:spcBef>
              <a:buFont typeface="Arial" panose="020B0604020202020204" pitchFamily="34" charset="0"/>
              <a:buChar char="•"/>
            </a:pPr>
            <a:r>
              <a:rPr lang="en-US" sz="1400">
                <a:latin typeface="Aptos" panose="020B0004020202020204" pitchFamily="34" charset="0"/>
              </a:rPr>
              <a:t>That are most beneficial for residents at that time</a:t>
            </a:r>
          </a:p>
          <a:p>
            <a:pPr marL="285750" indent="-285750">
              <a:lnSpc>
                <a:spcPct val="100000"/>
              </a:lnSpc>
              <a:spcBef>
                <a:spcPts val="0"/>
              </a:spcBef>
              <a:buFont typeface="Arial" panose="020B0604020202020204" pitchFamily="34" charset="0"/>
              <a:buChar char="•"/>
            </a:pPr>
            <a:r>
              <a:rPr lang="en-US" sz="1400">
                <a:latin typeface="Aptos" panose="020B0004020202020204" pitchFamily="34" charset="0"/>
              </a:rPr>
              <a:t>That are not done regularly enough </a:t>
            </a:r>
          </a:p>
          <a:p>
            <a:pPr marL="285750" indent="-285750">
              <a:lnSpc>
                <a:spcPct val="100000"/>
              </a:lnSpc>
              <a:spcBef>
                <a:spcPts val="0"/>
              </a:spcBef>
              <a:buFont typeface="Arial" panose="020B0604020202020204" pitchFamily="34" charset="0"/>
              <a:buChar char="•"/>
            </a:pPr>
            <a:r>
              <a:rPr lang="en-US" sz="1400">
                <a:latin typeface="Aptos"/>
              </a:rPr>
              <a:t>That you may learn from, in improving your practice</a:t>
            </a:r>
            <a:endParaRPr lang="en-US" sz="1400">
              <a:latin typeface="Aptos" panose="020B0004020202020204" pitchFamily="34" charset="0"/>
            </a:endParaRPr>
          </a:p>
          <a:p>
            <a:pPr>
              <a:lnSpc>
                <a:spcPct val="100000"/>
              </a:lnSpc>
              <a:spcBef>
                <a:spcPts val="0"/>
              </a:spcBef>
            </a:pPr>
            <a:endParaRPr lang="en-US" sz="1400" b="1">
              <a:latin typeface="Aptos" panose="020B0004020202020204" pitchFamily="34" charset="0"/>
            </a:endParaRPr>
          </a:p>
          <a:p>
            <a:pPr>
              <a:lnSpc>
                <a:spcPct val="100000"/>
              </a:lnSpc>
              <a:spcBef>
                <a:spcPts val="0"/>
              </a:spcBef>
            </a:pPr>
            <a:endParaRPr lang="en-US" sz="1400" b="1">
              <a:latin typeface="Aptos" panose="020B0004020202020204" pitchFamily="34" charset="0"/>
            </a:endParaRPr>
          </a:p>
          <a:p>
            <a:pPr>
              <a:lnSpc>
                <a:spcPct val="100000"/>
              </a:lnSpc>
              <a:spcBef>
                <a:spcPts val="0"/>
              </a:spcBef>
            </a:pPr>
            <a:endParaRPr lang="en-US" sz="1400">
              <a:latin typeface="Aptos" panose="020B0004020202020204" pitchFamily="34" charset="0"/>
            </a:endParaRPr>
          </a:p>
        </p:txBody>
      </p:sp>
      <p:pic>
        <p:nvPicPr>
          <p:cNvPr id="5" name="Picture 4">
            <a:extLst>
              <a:ext uri="{FF2B5EF4-FFF2-40B4-BE49-F238E27FC236}">
                <a16:creationId xmlns:a16="http://schemas.microsoft.com/office/drawing/2014/main" id="{3293A9DF-625D-94AC-1F00-77EB9401E755}"/>
              </a:ext>
            </a:extLst>
          </p:cNvPr>
          <p:cNvPicPr>
            <a:picLocks noChangeAspect="1"/>
          </p:cNvPicPr>
          <p:nvPr/>
        </p:nvPicPr>
        <p:blipFill>
          <a:blip r:embed="rId3">
            <a:extLst>
              <a:ext uri="{28A0092B-C50C-407E-A947-70E740481C1C}">
                <a14:useLocalDpi xmlns:a14="http://schemas.microsoft.com/office/drawing/2010/main" val="0"/>
              </a:ext>
            </a:extLst>
          </a:blip>
          <a:srcRect t="4823" b="12032"/>
          <a:stretch>
            <a:fillRect/>
          </a:stretch>
        </p:blipFill>
        <p:spPr>
          <a:xfrm>
            <a:off x="4983928" y="1896380"/>
            <a:ext cx="2224144" cy="3909197"/>
          </a:xfrm>
          <a:prstGeom prst="rect">
            <a:avLst/>
          </a:prstGeom>
        </p:spPr>
      </p:pic>
      <p:sp>
        <p:nvSpPr>
          <p:cNvPr id="3" name="Title 13">
            <a:extLst>
              <a:ext uri="{FF2B5EF4-FFF2-40B4-BE49-F238E27FC236}">
                <a16:creationId xmlns:a16="http://schemas.microsoft.com/office/drawing/2014/main" id="{088AD5D6-30A5-C7F4-9F4D-F62CBAA8728C}"/>
              </a:ext>
            </a:extLst>
          </p:cNvPr>
          <p:cNvSpPr txBox="1">
            <a:spLocks/>
          </p:cNvSpPr>
          <p:nvPr/>
        </p:nvSpPr>
        <p:spPr>
          <a:xfrm>
            <a:off x="741600" y="770743"/>
            <a:ext cx="10832449" cy="82514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AU" b="1">
                <a:solidFill>
                  <a:srgbClr val="232E3B"/>
                </a:solidFill>
                <a:latin typeface="Aptos" panose="020B0004020202020204" pitchFamily="34" charset="0"/>
              </a:rPr>
              <a:t>Tips &amp; Instructions</a:t>
            </a:r>
            <a:endParaRPr lang="en-US" b="1">
              <a:solidFill>
                <a:srgbClr val="232E3B"/>
              </a:solidFill>
              <a:latin typeface="Aptos" panose="020B0004020202020204" pitchFamily="34" charset="0"/>
            </a:endParaRPr>
          </a:p>
        </p:txBody>
      </p:sp>
    </p:spTree>
    <p:extLst>
      <p:ext uri="{BB962C8B-B14F-4D97-AF65-F5344CB8AC3E}">
        <p14:creationId xmlns:p14="http://schemas.microsoft.com/office/powerpoint/2010/main" val="32724421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B4B8F-8BA0-E07B-C12D-0768D95B3ADE}"/>
            </a:ext>
          </a:extLst>
        </p:cNvPr>
        <p:cNvGrpSpPr/>
        <p:nvPr/>
      </p:nvGrpSpPr>
      <p:grpSpPr>
        <a:xfrm>
          <a:off x="0" y="0"/>
          <a:ext cx="0" cy="0"/>
          <a:chOff x="0" y="0"/>
          <a:chExt cx="0" cy="0"/>
        </a:xfrm>
      </p:grpSpPr>
      <p:sp>
        <p:nvSpPr>
          <p:cNvPr id="4" name="Title 13">
            <a:extLst>
              <a:ext uri="{FF2B5EF4-FFF2-40B4-BE49-F238E27FC236}">
                <a16:creationId xmlns:a16="http://schemas.microsoft.com/office/drawing/2014/main" id="{7CFB63FB-EC67-4252-3933-6D28D0ACF10E}"/>
              </a:ext>
            </a:extLst>
          </p:cNvPr>
          <p:cNvSpPr txBox="1">
            <a:spLocks/>
          </p:cNvSpPr>
          <p:nvPr/>
        </p:nvSpPr>
        <p:spPr>
          <a:xfrm>
            <a:off x="974512" y="5634051"/>
            <a:ext cx="5184748" cy="80797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endParaRPr lang="en-US" sz="1400">
              <a:latin typeface="Aptos" panose="020B0004020202020204" pitchFamily="34" charset="0"/>
            </a:endParaRPr>
          </a:p>
        </p:txBody>
      </p:sp>
      <p:pic>
        <p:nvPicPr>
          <p:cNvPr id="2" name="Picture 1" descr="A blue text on a black background&#10;&#10;Description automatically generated">
            <a:extLst>
              <a:ext uri="{FF2B5EF4-FFF2-40B4-BE49-F238E27FC236}">
                <a16:creationId xmlns:a16="http://schemas.microsoft.com/office/drawing/2014/main" id="{46B7CAA9-C800-F23D-B8DC-FD791A0E6A9E}"/>
              </a:ext>
            </a:extLst>
          </p:cNvPr>
          <p:cNvPicPr>
            <a:picLocks noChangeAspect="1"/>
          </p:cNvPicPr>
          <p:nvPr/>
        </p:nvPicPr>
        <p:blipFill>
          <a:blip r:embed="rId2"/>
          <a:stretch>
            <a:fillRect/>
          </a:stretch>
        </p:blipFill>
        <p:spPr>
          <a:xfrm>
            <a:off x="9912506" y="5893109"/>
            <a:ext cx="1750407" cy="548920"/>
          </a:xfrm>
          <a:prstGeom prst="rect">
            <a:avLst/>
          </a:prstGeom>
        </p:spPr>
      </p:pic>
      <p:sp>
        <p:nvSpPr>
          <p:cNvPr id="6" name="Title 13">
            <a:extLst>
              <a:ext uri="{FF2B5EF4-FFF2-40B4-BE49-F238E27FC236}">
                <a16:creationId xmlns:a16="http://schemas.microsoft.com/office/drawing/2014/main" id="{A8EF2C5E-3C01-321F-7C03-DB8FAD700542}"/>
              </a:ext>
            </a:extLst>
          </p:cNvPr>
          <p:cNvSpPr txBox="1">
            <a:spLocks/>
          </p:cNvSpPr>
          <p:nvPr/>
        </p:nvSpPr>
        <p:spPr>
          <a:xfrm>
            <a:off x="793358" y="1896380"/>
            <a:ext cx="3321442" cy="98484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sz="1400">
                <a:latin typeface="Aptos"/>
              </a:rPr>
              <a:t>After you've completed one or more of the Actions you selected, click on the Pencil icon (next to the Book icon) to add your notes.</a:t>
            </a:r>
          </a:p>
          <a:p>
            <a:pPr>
              <a:lnSpc>
                <a:spcPct val="100000"/>
              </a:lnSpc>
              <a:spcBef>
                <a:spcPts val="0"/>
              </a:spcBef>
            </a:pPr>
            <a:endParaRPr lang="en-US" sz="1400" b="1">
              <a:latin typeface="Aptos" panose="020B0004020202020204" pitchFamily="34" charset="0"/>
            </a:endParaRPr>
          </a:p>
          <a:p>
            <a:pPr>
              <a:lnSpc>
                <a:spcPct val="100000"/>
              </a:lnSpc>
              <a:spcBef>
                <a:spcPts val="0"/>
              </a:spcBef>
            </a:pPr>
            <a:endParaRPr lang="en-US" sz="1400" b="1">
              <a:latin typeface="Aptos" panose="020B0004020202020204" pitchFamily="34" charset="0"/>
            </a:endParaRPr>
          </a:p>
          <a:p>
            <a:pPr>
              <a:lnSpc>
                <a:spcPct val="100000"/>
              </a:lnSpc>
              <a:spcBef>
                <a:spcPts val="0"/>
              </a:spcBef>
            </a:pPr>
            <a:endParaRPr lang="en-US" sz="1400" b="1">
              <a:latin typeface="Aptos" panose="020B0004020202020204" pitchFamily="34" charset="0"/>
            </a:endParaRPr>
          </a:p>
          <a:p>
            <a:pPr>
              <a:lnSpc>
                <a:spcPct val="100000"/>
              </a:lnSpc>
              <a:spcBef>
                <a:spcPts val="0"/>
              </a:spcBef>
            </a:pPr>
            <a:endParaRPr lang="en-US" sz="1400">
              <a:latin typeface="Aptos" panose="020B0004020202020204" pitchFamily="34" charset="0"/>
            </a:endParaRPr>
          </a:p>
        </p:txBody>
      </p:sp>
      <p:pic>
        <p:nvPicPr>
          <p:cNvPr id="8" name="Picture 7">
            <a:extLst>
              <a:ext uri="{FF2B5EF4-FFF2-40B4-BE49-F238E27FC236}">
                <a16:creationId xmlns:a16="http://schemas.microsoft.com/office/drawing/2014/main" id="{76536B6F-87A2-0920-F878-B1991F44588B}"/>
              </a:ext>
            </a:extLst>
          </p:cNvPr>
          <p:cNvPicPr>
            <a:picLocks noChangeAspect="1"/>
          </p:cNvPicPr>
          <p:nvPr/>
        </p:nvPicPr>
        <p:blipFill>
          <a:blip r:embed="rId3">
            <a:extLst>
              <a:ext uri="{28A0092B-C50C-407E-A947-70E740481C1C}">
                <a14:useLocalDpi xmlns:a14="http://schemas.microsoft.com/office/drawing/2010/main" val="0"/>
              </a:ext>
            </a:extLst>
          </a:blip>
          <a:srcRect t="12201" b="6559"/>
          <a:stretch>
            <a:fillRect/>
          </a:stretch>
        </p:blipFill>
        <p:spPr>
          <a:xfrm>
            <a:off x="5056549" y="1896380"/>
            <a:ext cx="2124533" cy="3909197"/>
          </a:xfrm>
          <a:prstGeom prst="rect">
            <a:avLst/>
          </a:prstGeom>
        </p:spPr>
      </p:pic>
      <p:sp>
        <p:nvSpPr>
          <p:cNvPr id="3" name="Title 13">
            <a:extLst>
              <a:ext uri="{FF2B5EF4-FFF2-40B4-BE49-F238E27FC236}">
                <a16:creationId xmlns:a16="http://schemas.microsoft.com/office/drawing/2014/main" id="{E10BC819-50CC-4FB1-4F8C-B1D48AB03F4D}"/>
              </a:ext>
            </a:extLst>
          </p:cNvPr>
          <p:cNvSpPr txBox="1">
            <a:spLocks/>
          </p:cNvSpPr>
          <p:nvPr/>
        </p:nvSpPr>
        <p:spPr>
          <a:xfrm>
            <a:off x="741600" y="770743"/>
            <a:ext cx="10832449" cy="82514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AU" b="1">
                <a:solidFill>
                  <a:srgbClr val="232E3B"/>
                </a:solidFill>
                <a:latin typeface="Aptos" panose="020B0004020202020204" pitchFamily="34" charset="0"/>
              </a:rPr>
              <a:t>Actions</a:t>
            </a:r>
            <a:endParaRPr lang="en-US" b="1">
              <a:solidFill>
                <a:srgbClr val="232E3B"/>
              </a:solidFill>
              <a:latin typeface="Aptos" panose="020B0004020202020204" pitchFamily="34" charset="0"/>
            </a:endParaRPr>
          </a:p>
        </p:txBody>
      </p:sp>
      <p:sp>
        <p:nvSpPr>
          <p:cNvPr id="7" name="Oval 6">
            <a:extLst>
              <a:ext uri="{FF2B5EF4-FFF2-40B4-BE49-F238E27FC236}">
                <a16:creationId xmlns:a16="http://schemas.microsoft.com/office/drawing/2014/main" id="{42D3D3B8-4057-1280-A1F6-7AC52E1674CF}"/>
              </a:ext>
            </a:extLst>
          </p:cNvPr>
          <p:cNvSpPr/>
          <p:nvPr/>
        </p:nvSpPr>
        <p:spPr>
          <a:xfrm>
            <a:off x="6760286" y="4318197"/>
            <a:ext cx="263247" cy="240976"/>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B2977C6B-FAF8-344A-33F9-9C6A081378D8}"/>
              </a:ext>
            </a:extLst>
          </p:cNvPr>
          <p:cNvSpPr txBox="1"/>
          <p:nvPr/>
        </p:nvSpPr>
        <p:spPr>
          <a:xfrm>
            <a:off x="7301459" y="4315918"/>
            <a:ext cx="116798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000000"/>
                </a:solidFill>
                <a:latin typeface="Aptos"/>
              </a:rPr>
              <a:t>Pencil icon</a:t>
            </a:r>
            <a:endParaRPr lang="en-GB" b="1">
              <a:ea typeface="Calibri"/>
              <a:cs typeface="Calibri"/>
            </a:endParaRPr>
          </a:p>
          <a:p>
            <a:pPr algn="ctr"/>
            <a:endParaRPr lang="en-GB"/>
          </a:p>
        </p:txBody>
      </p:sp>
    </p:spTree>
    <p:extLst>
      <p:ext uri="{BB962C8B-B14F-4D97-AF65-F5344CB8AC3E}">
        <p14:creationId xmlns:p14="http://schemas.microsoft.com/office/powerpoint/2010/main" val="3529059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4A8BE-61B0-5031-A42A-2854DCC50860}"/>
            </a:ext>
          </a:extLst>
        </p:cNvPr>
        <p:cNvGrpSpPr/>
        <p:nvPr/>
      </p:nvGrpSpPr>
      <p:grpSpPr>
        <a:xfrm>
          <a:off x="0" y="0"/>
          <a:ext cx="0" cy="0"/>
          <a:chOff x="0" y="0"/>
          <a:chExt cx="0" cy="0"/>
        </a:xfrm>
      </p:grpSpPr>
      <p:sp>
        <p:nvSpPr>
          <p:cNvPr id="4" name="Title 13">
            <a:extLst>
              <a:ext uri="{FF2B5EF4-FFF2-40B4-BE49-F238E27FC236}">
                <a16:creationId xmlns:a16="http://schemas.microsoft.com/office/drawing/2014/main" id="{709DFCD6-405C-C612-EC67-C3C98B06359E}"/>
              </a:ext>
            </a:extLst>
          </p:cNvPr>
          <p:cNvSpPr txBox="1">
            <a:spLocks/>
          </p:cNvSpPr>
          <p:nvPr/>
        </p:nvSpPr>
        <p:spPr>
          <a:xfrm>
            <a:off x="974512" y="5634051"/>
            <a:ext cx="5184748" cy="80797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endParaRPr lang="en-US" sz="1400">
              <a:latin typeface="Aptos" panose="020B0004020202020204" pitchFamily="34" charset="0"/>
            </a:endParaRPr>
          </a:p>
        </p:txBody>
      </p:sp>
      <p:pic>
        <p:nvPicPr>
          <p:cNvPr id="2" name="Picture 1" descr="A blue text on a black background&#10;&#10;Description automatically generated">
            <a:extLst>
              <a:ext uri="{FF2B5EF4-FFF2-40B4-BE49-F238E27FC236}">
                <a16:creationId xmlns:a16="http://schemas.microsoft.com/office/drawing/2014/main" id="{6665ED5B-E98C-C18A-B12D-96DC25363F15}"/>
              </a:ext>
            </a:extLst>
          </p:cNvPr>
          <p:cNvPicPr>
            <a:picLocks noChangeAspect="1"/>
          </p:cNvPicPr>
          <p:nvPr/>
        </p:nvPicPr>
        <p:blipFill>
          <a:blip r:embed="rId2"/>
          <a:stretch>
            <a:fillRect/>
          </a:stretch>
        </p:blipFill>
        <p:spPr>
          <a:xfrm>
            <a:off x="9912506" y="5893109"/>
            <a:ext cx="1750407" cy="548920"/>
          </a:xfrm>
          <a:prstGeom prst="rect">
            <a:avLst/>
          </a:prstGeom>
        </p:spPr>
      </p:pic>
      <p:pic>
        <p:nvPicPr>
          <p:cNvPr id="5" name="Picture 4">
            <a:extLst>
              <a:ext uri="{FF2B5EF4-FFF2-40B4-BE49-F238E27FC236}">
                <a16:creationId xmlns:a16="http://schemas.microsoft.com/office/drawing/2014/main" id="{E37B3F6F-6F5E-A5EB-2C20-B430DCB20D7E}"/>
              </a:ext>
            </a:extLst>
          </p:cNvPr>
          <p:cNvPicPr>
            <a:picLocks noChangeAspect="1"/>
          </p:cNvPicPr>
          <p:nvPr/>
        </p:nvPicPr>
        <p:blipFill>
          <a:blip r:embed="rId3">
            <a:extLst>
              <a:ext uri="{28A0092B-C50C-407E-A947-70E740481C1C}">
                <a14:useLocalDpi xmlns:a14="http://schemas.microsoft.com/office/drawing/2010/main" val="0"/>
              </a:ext>
            </a:extLst>
          </a:blip>
          <a:srcRect t="5379" b="41872"/>
          <a:stretch>
            <a:fillRect/>
          </a:stretch>
        </p:blipFill>
        <p:spPr>
          <a:xfrm>
            <a:off x="5368413" y="1803233"/>
            <a:ext cx="2724575" cy="3251534"/>
          </a:xfrm>
          <a:prstGeom prst="rect">
            <a:avLst/>
          </a:prstGeom>
        </p:spPr>
      </p:pic>
      <p:sp>
        <p:nvSpPr>
          <p:cNvPr id="6" name="Title 13">
            <a:extLst>
              <a:ext uri="{FF2B5EF4-FFF2-40B4-BE49-F238E27FC236}">
                <a16:creationId xmlns:a16="http://schemas.microsoft.com/office/drawing/2014/main" id="{08D7A78C-1D8E-C4F8-D802-BE3478CECFC6}"/>
              </a:ext>
            </a:extLst>
          </p:cNvPr>
          <p:cNvSpPr txBox="1">
            <a:spLocks/>
          </p:cNvSpPr>
          <p:nvPr/>
        </p:nvSpPr>
        <p:spPr>
          <a:xfrm>
            <a:off x="793358" y="1896380"/>
            <a:ext cx="3321442" cy="373767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sz="1400">
                <a:latin typeface="Aptos"/>
              </a:rPr>
              <a:t>Click on the Pencil Icon to add notes.</a:t>
            </a:r>
            <a:endParaRPr lang="en-US"/>
          </a:p>
          <a:p>
            <a:pPr>
              <a:lnSpc>
                <a:spcPct val="100000"/>
              </a:lnSpc>
              <a:spcBef>
                <a:spcPts val="0"/>
              </a:spcBef>
            </a:pPr>
            <a:endParaRPr lang="en-US" sz="1400">
              <a:latin typeface="Aptos" panose="020B0004020202020204" pitchFamily="34" charset="0"/>
            </a:endParaRPr>
          </a:p>
          <a:p>
            <a:pPr>
              <a:lnSpc>
                <a:spcPct val="100000"/>
              </a:lnSpc>
              <a:spcBef>
                <a:spcPts val="0"/>
              </a:spcBef>
            </a:pPr>
            <a:r>
              <a:rPr lang="en-US" sz="1400">
                <a:latin typeface="Aptos"/>
              </a:rPr>
              <a:t>You need to add Notes for each Action you have completed. These should include:</a:t>
            </a:r>
            <a:endParaRPr lang="en-US" sz="1400">
              <a:latin typeface="Aptos" panose="020B0004020202020204" pitchFamily="34" charset="0"/>
            </a:endParaRPr>
          </a:p>
          <a:p>
            <a:pPr>
              <a:lnSpc>
                <a:spcPct val="100000"/>
              </a:lnSpc>
              <a:spcBef>
                <a:spcPts val="0"/>
              </a:spcBef>
            </a:pPr>
            <a:endParaRPr lang="en-US" sz="1400">
              <a:latin typeface="Aptos"/>
            </a:endParaRPr>
          </a:p>
          <a:p>
            <a:pPr marL="285750" indent="-285750">
              <a:lnSpc>
                <a:spcPct val="100000"/>
              </a:lnSpc>
              <a:spcBef>
                <a:spcPts val="0"/>
              </a:spcBef>
              <a:buFont typeface="Arial" panose="020B0604020202020204" pitchFamily="34" charset="0"/>
              <a:buChar char="•"/>
            </a:pPr>
            <a:r>
              <a:rPr lang="en-US" sz="1400">
                <a:latin typeface="Aptos"/>
              </a:rPr>
              <a:t>What steps you took</a:t>
            </a:r>
          </a:p>
          <a:p>
            <a:pPr marL="285750" indent="-285750">
              <a:lnSpc>
                <a:spcPct val="100000"/>
              </a:lnSpc>
              <a:spcBef>
                <a:spcPts val="0"/>
              </a:spcBef>
              <a:buFont typeface="Arial" panose="020B0604020202020204" pitchFamily="34" charset="0"/>
              <a:buChar char="•"/>
            </a:pPr>
            <a:r>
              <a:rPr lang="en-US" sz="1400">
                <a:latin typeface="Aptos"/>
              </a:rPr>
              <a:t>Your name</a:t>
            </a:r>
            <a:endParaRPr lang="en-US"/>
          </a:p>
          <a:p>
            <a:pPr marL="285750" indent="-285750">
              <a:lnSpc>
                <a:spcPct val="100000"/>
              </a:lnSpc>
              <a:spcBef>
                <a:spcPts val="0"/>
              </a:spcBef>
              <a:buFont typeface="Arial" panose="020B0604020202020204" pitchFamily="34" charset="0"/>
              <a:buChar char="•"/>
            </a:pPr>
            <a:r>
              <a:rPr lang="en-US" sz="1400">
                <a:latin typeface="Aptos" panose="020B0004020202020204" pitchFamily="34" charset="0"/>
              </a:rPr>
              <a:t>Date/time</a:t>
            </a:r>
          </a:p>
          <a:p>
            <a:pPr marL="285750" indent="-285750">
              <a:lnSpc>
                <a:spcPct val="100000"/>
              </a:lnSpc>
              <a:spcBef>
                <a:spcPts val="0"/>
              </a:spcBef>
              <a:buFont typeface="Arial" panose="020B0604020202020204" pitchFamily="34" charset="0"/>
              <a:buChar char="•"/>
            </a:pPr>
            <a:r>
              <a:rPr lang="en-US" sz="1400">
                <a:latin typeface="Aptos" panose="020B0004020202020204" pitchFamily="34" charset="0"/>
              </a:rPr>
              <a:t>Any outcome/s</a:t>
            </a:r>
          </a:p>
          <a:p>
            <a:pPr marL="285750" indent="-285750">
              <a:lnSpc>
                <a:spcPct val="100000"/>
              </a:lnSpc>
              <a:spcBef>
                <a:spcPts val="0"/>
              </a:spcBef>
              <a:buFont typeface="Arial" panose="020B0604020202020204" pitchFamily="34" charset="0"/>
              <a:buChar char="•"/>
            </a:pPr>
            <a:r>
              <a:rPr lang="en-US" sz="1400">
                <a:latin typeface="Aptos"/>
              </a:rPr>
              <a:t>Any feedback about the pilot</a:t>
            </a:r>
          </a:p>
          <a:p>
            <a:pPr>
              <a:lnSpc>
                <a:spcPct val="100000"/>
              </a:lnSpc>
              <a:spcBef>
                <a:spcPts val="0"/>
              </a:spcBef>
            </a:pPr>
            <a:endParaRPr lang="en-US" sz="1400">
              <a:latin typeface="Aptos" panose="020B0004020202020204" pitchFamily="34" charset="0"/>
            </a:endParaRPr>
          </a:p>
          <a:p>
            <a:pPr>
              <a:lnSpc>
                <a:spcPct val="100000"/>
              </a:lnSpc>
              <a:spcBef>
                <a:spcPts val="0"/>
              </a:spcBef>
            </a:pPr>
            <a:r>
              <a:rPr lang="en-US" sz="1400">
                <a:latin typeface="Aptos"/>
              </a:rPr>
              <a:t>Remember: Always click on the Save icon</a:t>
            </a:r>
            <a:r>
              <a:rPr lang="en-US" sz="1400" b="1">
                <a:latin typeface="Aptos"/>
              </a:rPr>
              <a:t> </a:t>
            </a:r>
            <a:r>
              <a:rPr lang="en-US" sz="1400">
                <a:latin typeface="Aptos"/>
              </a:rPr>
              <a:t>after entering notes to ensure your updates are recorded. </a:t>
            </a:r>
          </a:p>
          <a:p>
            <a:pPr>
              <a:lnSpc>
                <a:spcPct val="100000"/>
              </a:lnSpc>
              <a:spcBef>
                <a:spcPts val="0"/>
              </a:spcBef>
            </a:pPr>
            <a:endParaRPr lang="en-US" sz="1400" b="1">
              <a:latin typeface="Aptos" panose="020B0004020202020204" pitchFamily="34" charset="0"/>
            </a:endParaRPr>
          </a:p>
          <a:p>
            <a:pPr>
              <a:lnSpc>
                <a:spcPct val="100000"/>
              </a:lnSpc>
              <a:spcBef>
                <a:spcPts val="0"/>
              </a:spcBef>
            </a:pPr>
            <a:endParaRPr lang="en-US" sz="1400" b="1">
              <a:latin typeface="Aptos" panose="020B0004020202020204" pitchFamily="34" charset="0"/>
            </a:endParaRPr>
          </a:p>
          <a:p>
            <a:pPr>
              <a:lnSpc>
                <a:spcPct val="100000"/>
              </a:lnSpc>
              <a:spcBef>
                <a:spcPts val="0"/>
              </a:spcBef>
            </a:pPr>
            <a:endParaRPr lang="en-US" sz="1400" b="1">
              <a:latin typeface="Aptos" panose="020B0004020202020204" pitchFamily="34" charset="0"/>
            </a:endParaRPr>
          </a:p>
          <a:p>
            <a:pPr>
              <a:lnSpc>
                <a:spcPct val="100000"/>
              </a:lnSpc>
              <a:spcBef>
                <a:spcPts val="0"/>
              </a:spcBef>
            </a:pPr>
            <a:endParaRPr lang="en-US" sz="1400">
              <a:latin typeface="Aptos" panose="020B0004020202020204" pitchFamily="34" charset="0"/>
            </a:endParaRPr>
          </a:p>
        </p:txBody>
      </p:sp>
      <p:sp>
        <p:nvSpPr>
          <p:cNvPr id="3" name="Title 13">
            <a:extLst>
              <a:ext uri="{FF2B5EF4-FFF2-40B4-BE49-F238E27FC236}">
                <a16:creationId xmlns:a16="http://schemas.microsoft.com/office/drawing/2014/main" id="{8C6D4FCB-6308-413A-C081-2B03983517B8}"/>
              </a:ext>
            </a:extLst>
          </p:cNvPr>
          <p:cNvSpPr txBox="1">
            <a:spLocks/>
          </p:cNvSpPr>
          <p:nvPr/>
        </p:nvSpPr>
        <p:spPr>
          <a:xfrm>
            <a:off x="741600" y="770743"/>
            <a:ext cx="10832449" cy="82514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AU" b="1">
                <a:solidFill>
                  <a:srgbClr val="232E3B"/>
                </a:solidFill>
                <a:latin typeface="Aptos"/>
              </a:rPr>
              <a:t>Adding your notes</a:t>
            </a:r>
            <a:endParaRPr lang="en-US" b="1">
              <a:solidFill>
                <a:srgbClr val="232E3B"/>
              </a:solidFill>
              <a:latin typeface="Aptos"/>
            </a:endParaRPr>
          </a:p>
        </p:txBody>
      </p:sp>
      <p:sp>
        <p:nvSpPr>
          <p:cNvPr id="8" name="Oval 7">
            <a:extLst>
              <a:ext uri="{FF2B5EF4-FFF2-40B4-BE49-F238E27FC236}">
                <a16:creationId xmlns:a16="http://schemas.microsoft.com/office/drawing/2014/main" id="{08EACBF3-2B96-AB35-1921-62D03B0CEAC7}"/>
              </a:ext>
            </a:extLst>
          </p:cNvPr>
          <p:cNvSpPr/>
          <p:nvPr/>
        </p:nvSpPr>
        <p:spPr>
          <a:xfrm>
            <a:off x="7553515" y="3181442"/>
            <a:ext cx="550559" cy="247222"/>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20A85168-AFD9-2913-FDB3-3CAD4E41AE8C}"/>
              </a:ext>
            </a:extLst>
          </p:cNvPr>
          <p:cNvSpPr txBox="1"/>
          <p:nvPr/>
        </p:nvSpPr>
        <p:spPr>
          <a:xfrm>
            <a:off x="8225852" y="3135443"/>
            <a:ext cx="116798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i="0" u="none" strike="noStrike" baseline="0">
                <a:solidFill>
                  <a:srgbClr val="000000"/>
                </a:solidFill>
                <a:latin typeface="Aptos"/>
              </a:rPr>
              <a:t>Save icon</a:t>
            </a:r>
            <a:endParaRPr lang="en-GB" b="1">
              <a:ea typeface="Calibri"/>
              <a:cs typeface="Calibri"/>
            </a:endParaRPr>
          </a:p>
          <a:p>
            <a:pPr algn="ctr"/>
            <a:endParaRPr lang="en-GB"/>
          </a:p>
        </p:txBody>
      </p:sp>
    </p:spTree>
    <p:extLst>
      <p:ext uri="{BB962C8B-B14F-4D97-AF65-F5344CB8AC3E}">
        <p14:creationId xmlns:p14="http://schemas.microsoft.com/office/powerpoint/2010/main" val="3256569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2F94C-A6D9-BF77-412C-EE98F5482A2F}"/>
            </a:ext>
          </a:extLst>
        </p:cNvPr>
        <p:cNvGrpSpPr/>
        <p:nvPr/>
      </p:nvGrpSpPr>
      <p:grpSpPr>
        <a:xfrm>
          <a:off x="0" y="0"/>
          <a:ext cx="0" cy="0"/>
          <a:chOff x="0" y="0"/>
          <a:chExt cx="0" cy="0"/>
        </a:xfrm>
      </p:grpSpPr>
      <p:sp>
        <p:nvSpPr>
          <p:cNvPr id="4" name="Title 13">
            <a:extLst>
              <a:ext uri="{FF2B5EF4-FFF2-40B4-BE49-F238E27FC236}">
                <a16:creationId xmlns:a16="http://schemas.microsoft.com/office/drawing/2014/main" id="{856DBE5E-B203-2F03-5C4A-60513F938E0D}"/>
              </a:ext>
            </a:extLst>
          </p:cNvPr>
          <p:cNvSpPr txBox="1">
            <a:spLocks/>
          </p:cNvSpPr>
          <p:nvPr/>
        </p:nvSpPr>
        <p:spPr>
          <a:xfrm>
            <a:off x="974512" y="5634051"/>
            <a:ext cx="5184748" cy="80797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endParaRPr lang="en-US" sz="1400">
              <a:latin typeface="Aptos" panose="020B0004020202020204" pitchFamily="34" charset="0"/>
            </a:endParaRPr>
          </a:p>
        </p:txBody>
      </p:sp>
      <p:pic>
        <p:nvPicPr>
          <p:cNvPr id="2" name="Picture 1" descr="A blue text on a black background&#10;&#10;Description automatically generated">
            <a:extLst>
              <a:ext uri="{FF2B5EF4-FFF2-40B4-BE49-F238E27FC236}">
                <a16:creationId xmlns:a16="http://schemas.microsoft.com/office/drawing/2014/main" id="{D6AA0CEA-EFC2-739C-C69F-7212304AE5BA}"/>
              </a:ext>
            </a:extLst>
          </p:cNvPr>
          <p:cNvPicPr>
            <a:picLocks noChangeAspect="1"/>
          </p:cNvPicPr>
          <p:nvPr/>
        </p:nvPicPr>
        <p:blipFill>
          <a:blip r:embed="rId2"/>
          <a:stretch>
            <a:fillRect/>
          </a:stretch>
        </p:blipFill>
        <p:spPr>
          <a:xfrm>
            <a:off x="9912506" y="5893109"/>
            <a:ext cx="1750407" cy="548920"/>
          </a:xfrm>
          <a:prstGeom prst="rect">
            <a:avLst/>
          </a:prstGeom>
        </p:spPr>
      </p:pic>
      <p:sp>
        <p:nvSpPr>
          <p:cNvPr id="6" name="Title 13">
            <a:extLst>
              <a:ext uri="{FF2B5EF4-FFF2-40B4-BE49-F238E27FC236}">
                <a16:creationId xmlns:a16="http://schemas.microsoft.com/office/drawing/2014/main" id="{29FB6B77-EDCF-994F-23B8-9AAF9D6ED219}"/>
              </a:ext>
            </a:extLst>
          </p:cNvPr>
          <p:cNvSpPr txBox="1">
            <a:spLocks/>
          </p:cNvSpPr>
          <p:nvPr/>
        </p:nvSpPr>
        <p:spPr>
          <a:xfrm>
            <a:off x="793358" y="1896380"/>
            <a:ext cx="3321442" cy="373767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sz="1400">
                <a:latin typeface="Aptos"/>
              </a:rPr>
              <a:t>To see if an Action has been assigned to you, click on the #reference in the top left corner (e.g., #a0034).</a:t>
            </a:r>
          </a:p>
          <a:p>
            <a:pPr>
              <a:lnSpc>
                <a:spcPct val="100000"/>
              </a:lnSpc>
              <a:spcBef>
                <a:spcPts val="0"/>
              </a:spcBef>
            </a:pPr>
            <a:endParaRPr lang="en-US" sz="1400">
              <a:latin typeface="Aptos" panose="020B0004020202020204" pitchFamily="34" charset="0"/>
            </a:endParaRPr>
          </a:p>
          <a:p>
            <a:pPr>
              <a:lnSpc>
                <a:spcPct val="100000"/>
              </a:lnSpc>
              <a:spcBef>
                <a:spcPts val="0"/>
              </a:spcBef>
            </a:pPr>
            <a:r>
              <a:rPr lang="en-US" sz="1400">
                <a:latin typeface="Aptos"/>
              </a:rPr>
              <a:t>Once the Action is open (image 2) scroll down to Assignee.</a:t>
            </a:r>
          </a:p>
          <a:p>
            <a:pPr>
              <a:lnSpc>
                <a:spcPct val="100000"/>
              </a:lnSpc>
              <a:spcBef>
                <a:spcPts val="0"/>
              </a:spcBef>
            </a:pPr>
            <a:endParaRPr lang="en-US" sz="1400">
              <a:latin typeface="Aptos"/>
            </a:endParaRPr>
          </a:p>
          <a:p>
            <a:pPr>
              <a:lnSpc>
                <a:spcPct val="100000"/>
              </a:lnSpc>
              <a:spcBef>
                <a:spcPts val="0"/>
              </a:spcBef>
            </a:pPr>
            <a:r>
              <a:rPr lang="en-US" sz="1400">
                <a:latin typeface="Aptos"/>
              </a:rPr>
              <a:t>If your work function is listed (e.g., Personal Care Workers, Nurses) you can contribute to the Actions.</a:t>
            </a:r>
          </a:p>
          <a:p>
            <a:pPr>
              <a:lnSpc>
                <a:spcPct val="100000"/>
              </a:lnSpc>
              <a:spcBef>
                <a:spcPts val="0"/>
              </a:spcBef>
            </a:pPr>
            <a:endParaRPr lang="en-US" sz="1400">
              <a:latin typeface="Aptos"/>
            </a:endParaRPr>
          </a:p>
          <a:p>
            <a:pPr>
              <a:lnSpc>
                <a:spcPct val="100000"/>
              </a:lnSpc>
              <a:spcBef>
                <a:spcPts val="0"/>
              </a:spcBef>
            </a:pPr>
            <a:r>
              <a:rPr lang="en-US" sz="1400">
                <a:latin typeface="Aptos"/>
              </a:rPr>
              <a:t>Please note: Nurses will have more Actions assigned to them than PCWs but this can change.  </a:t>
            </a:r>
            <a:endParaRPr lang="en-US" sz="1400">
              <a:highlight>
                <a:srgbClr val="FFFF00"/>
              </a:highlight>
              <a:latin typeface="Aptos" panose="020B0004020202020204" pitchFamily="34" charset="0"/>
            </a:endParaRPr>
          </a:p>
        </p:txBody>
      </p:sp>
      <p:sp>
        <p:nvSpPr>
          <p:cNvPr id="3" name="Title 13">
            <a:extLst>
              <a:ext uri="{FF2B5EF4-FFF2-40B4-BE49-F238E27FC236}">
                <a16:creationId xmlns:a16="http://schemas.microsoft.com/office/drawing/2014/main" id="{285E2CB4-1B96-5262-6339-74008EBBF450}"/>
              </a:ext>
            </a:extLst>
          </p:cNvPr>
          <p:cNvSpPr txBox="1">
            <a:spLocks/>
          </p:cNvSpPr>
          <p:nvPr/>
        </p:nvSpPr>
        <p:spPr>
          <a:xfrm>
            <a:off x="741600" y="770743"/>
            <a:ext cx="10832449" cy="82514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AU" b="1">
                <a:solidFill>
                  <a:srgbClr val="232E3B"/>
                </a:solidFill>
                <a:latin typeface="Aptos"/>
              </a:rPr>
              <a:t>Checking your assigned Actions</a:t>
            </a:r>
            <a:endParaRPr lang="en-US" b="1">
              <a:solidFill>
                <a:srgbClr val="232E3B"/>
              </a:solidFill>
              <a:latin typeface="Aptos" panose="020B0004020202020204" pitchFamily="34" charset="0"/>
            </a:endParaRPr>
          </a:p>
        </p:txBody>
      </p:sp>
      <p:pic>
        <p:nvPicPr>
          <p:cNvPr id="7" name="Picture 6">
            <a:extLst>
              <a:ext uri="{FF2B5EF4-FFF2-40B4-BE49-F238E27FC236}">
                <a16:creationId xmlns:a16="http://schemas.microsoft.com/office/drawing/2014/main" id="{B14FB88E-B4FF-C1F4-3708-E37ED3A0E65A}"/>
              </a:ext>
            </a:extLst>
          </p:cNvPr>
          <p:cNvPicPr>
            <a:picLocks noChangeAspect="1"/>
          </p:cNvPicPr>
          <p:nvPr/>
        </p:nvPicPr>
        <p:blipFill>
          <a:blip r:embed="rId3">
            <a:extLst>
              <a:ext uri="{28A0092B-C50C-407E-A947-70E740481C1C}">
                <a14:useLocalDpi xmlns:a14="http://schemas.microsoft.com/office/drawing/2010/main" val="0"/>
              </a:ext>
            </a:extLst>
          </a:blip>
          <a:srcRect t="4820" b="7952"/>
          <a:stretch>
            <a:fillRect/>
          </a:stretch>
        </p:blipFill>
        <p:spPr>
          <a:xfrm>
            <a:off x="4941925" y="1896380"/>
            <a:ext cx="1810003" cy="3437178"/>
          </a:xfrm>
          <a:prstGeom prst="rect">
            <a:avLst/>
          </a:prstGeom>
        </p:spPr>
      </p:pic>
      <p:pic>
        <p:nvPicPr>
          <p:cNvPr id="8" name="Picture 7">
            <a:extLst>
              <a:ext uri="{FF2B5EF4-FFF2-40B4-BE49-F238E27FC236}">
                <a16:creationId xmlns:a16="http://schemas.microsoft.com/office/drawing/2014/main" id="{6C7E7242-F276-BCA1-2B9B-BCCB94507188}"/>
              </a:ext>
            </a:extLst>
          </p:cNvPr>
          <p:cNvPicPr>
            <a:picLocks noChangeAspect="1"/>
          </p:cNvPicPr>
          <p:nvPr/>
        </p:nvPicPr>
        <p:blipFill>
          <a:blip r:embed="rId4">
            <a:extLst>
              <a:ext uri="{28A0092B-C50C-407E-A947-70E740481C1C}">
                <a14:useLocalDpi xmlns:a14="http://schemas.microsoft.com/office/drawing/2010/main" val="0"/>
              </a:ext>
            </a:extLst>
          </a:blip>
          <a:srcRect t="4819" b="6596"/>
          <a:stretch>
            <a:fillRect/>
          </a:stretch>
        </p:blipFill>
        <p:spPr>
          <a:xfrm>
            <a:off x="6870935" y="1896380"/>
            <a:ext cx="1689309" cy="3437178"/>
          </a:xfrm>
          <a:prstGeom prst="rect">
            <a:avLst/>
          </a:prstGeom>
        </p:spPr>
      </p:pic>
      <p:sp>
        <p:nvSpPr>
          <p:cNvPr id="5" name="TextBox 4">
            <a:extLst>
              <a:ext uri="{FF2B5EF4-FFF2-40B4-BE49-F238E27FC236}">
                <a16:creationId xmlns:a16="http://schemas.microsoft.com/office/drawing/2014/main" id="{35A4A49B-9753-51AD-B180-77E7E745BFDB}"/>
              </a:ext>
            </a:extLst>
          </p:cNvPr>
          <p:cNvSpPr txBox="1"/>
          <p:nvPr/>
        </p:nvSpPr>
        <p:spPr>
          <a:xfrm>
            <a:off x="5340246" y="5334001"/>
            <a:ext cx="13990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baseline="0">
                <a:solidFill>
                  <a:srgbClr val="000000"/>
                </a:solidFill>
                <a:latin typeface="Aptos"/>
              </a:rPr>
              <a:t>(image </a:t>
            </a:r>
            <a:r>
              <a:rPr lang="en-US" sz="1400">
                <a:solidFill>
                  <a:srgbClr val="000000"/>
                </a:solidFill>
                <a:latin typeface="Aptos"/>
              </a:rPr>
              <a:t>1</a:t>
            </a:r>
            <a:r>
              <a:rPr lang="en-US" sz="1400" b="0" i="0" u="none" strike="noStrike" baseline="0">
                <a:solidFill>
                  <a:srgbClr val="000000"/>
                </a:solidFill>
                <a:latin typeface="Aptos"/>
              </a:rPr>
              <a:t>)</a:t>
            </a:r>
            <a:endParaRPr lang="en-GB"/>
          </a:p>
          <a:p>
            <a:pPr algn="ctr"/>
            <a:endParaRPr lang="en-GB"/>
          </a:p>
        </p:txBody>
      </p:sp>
      <p:sp>
        <p:nvSpPr>
          <p:cNvPr id="9" name="TextBox 8">
            <a:extLst>
              <a:ext uri="{FF2B5EF4-FFF2-40B4-BE49-F238E27FC236}">
                <a16:creationId xmlns:a16="http://schemas.microsoft.com/office/drawing/2014/main" id="{87C9914C-700D-4FF4-0AD1-7347DB5F6AA9}"/>
              </a:ext>
            </a:extLst>
          </p:cNvPr>
          <p:cNvSpPr txBox="1"/>
          <p:nvPr/>
        </p:nvSpPr>
        <p:spPr>
          <a:xfrm>
            <a:off x="7026639" y="5340246"/>
            <a:ext cx="138659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baseline="0">
                <a:solidFill>
                  <a:srgbClr val="000000"/>
                </a:solidFill>
                <a:latin typeface="Aptos"/>
              </a:rPr>
              <a:t>(image </a:t>
            </a:r>
            <a:r>
              <a:rPr lang="en-US" sz="1400">
                <a:solidFill>
                  <a:srgbClr val="000000"/>
                </a:solidFill>
                <a:latin typeface="Aptos"/>
              </a:rPr>
              <a:t>2</a:t>
            </a:r>
            <a:r>
              <a:rPr lang="en-US" sz="1400" b="0" i="0" u="none" strike="noStrike" baseline="0">
                <a:solidFill>
                  <a:srgbClr val="000000"/>
                </a:solidFill>
                <a:latin typeface="Aptos"/>
              </a:rPr>
              <a:t>)</a:t>
            </a:r>
            <a:endParaRPr lang="en-GB"/>
          </a:p>
          <a:p>
            <a:pPr algn="ctr"/>
            <a:endParaRPr lang="en-GB"/>
          </a:p>
        </p:txBody>
      </p:sp>
      <p:sp>
        <p:nvSpPr>
          <p:cNvPr id="11" name="Oval 10">
            <a:extLst>
              <a:ext uri="{FF2B5EF4-FFF2-40B4-BE49-F238E27FC236}">
                <a16:creationId xmlns:a16="http://schemas.microsoft.com/office/drawing/2014/main" id="{7705C5F7-7740-7B01-A9F5-2500837B103F}"/>
              </a:ext>
            </a:extLst>
          </p:cNvPr>
          <p:cNvSpPr/>
          <p:nvPr/>
        </p:nvSpPr>
        <p:spPr>
          <a:xfrm>
            <a:off x="6871344" y="4088585"/>
            <a:ext cx="550559" cy="247222"/>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60F3FC1E-84C8-1D72-B705-B6D8A9CE0B6A}"/>
              </a:ext>
            </a:extLst>
          </p:cNvPr>
          <p:cNvSpPr txBox="1"/>
          <p:nvPr/>
        </p:nvSpPr>
        <p:spPr>
          <a:xfrm>
            <a:off x="8613098" y="4041098"/>
            <a:ext cx="60960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i="0" u="none" strike="noStrike" baseline="0">
                <a:solidFill>
                  <a:srgbClr val="000000"/>
                </a:solidFill>
                <a:latin typeface="Aptos"/>
              </a:rPr>
              <a:t>Assignee</a:t>
            </a:r>
            <a:endParaRPr lang="en-GB" b="1">
              <a:ea typeface="Calibri"/>
              <a:cs typeface="Calibri"/>
            </a:endParaRPr>
          </a:p>
          <a:p>
            <a:pPr algn="ctr"/>
            <a:endParaRPr lang="en-GB"/>
          </a:p>
        </p:txBody>
      </p:sp>
    </p:spTree>
    <p:extLst>
      <p:ext uri="{BB962C8B-B14F-4D97-AF65-F5344CB8AC3E}">
        <p14:creationId xmlns:p14="http://schemas.microsoft.com/office/powerpoint/2010/main" val="16998367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24294-E8A2-81B2-4125-70CF17543F9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FDAE5B5-2197-BAD9-F053-94A465347DEB}"/>
              </a:ext>
            </a:extLst>
          </p:cNvPr>
          <p:cNvSpPr>
            <a:spLocks noGrp="1"/>
          </p:cNvSpPr>
          <p:nvPr>
            <p:ph idx="1"/>
          </p:nvPr>
        </p:nvSpPr>
        <p:spPr/>
        <p:txBody>
          <a:bodyPr/>
          <a:lstStyle/>
          <a:p>
            <a:endParaRPr lang="en-GB"/>
          </a:p>
        </p:txBody>
      </p:sp>
      <p:sp>
        <p:nvSpPr>
          <p:cNvPr id="5" name="Rectangle 4">
            <a:extLst>
              <a:ext uri="{FF2B5EF4-FFF2-40B4-BE49-F238E27FC236}">
                <a16:creationId xmlns:a16="http://schemas.microsoft.com/office/drawing/2014/main" id="{623C10E7-1312-7647-FFB7-87B6F8C1D84F}"/>
              </a:ext>
            </a:extLst>
          </p:cNvPr>
          <p:cNvSpPr/>
          <p:nvPr/>
        </p:nvSpPr>
        <p:spPr>
          <a:xfrm>
            <a:off x="-139728" y="-294982"/>
            <a:ext cx="12389231" cy="7152982"/>
          </a:xfrm>
          <a:prstGeom prst="rect">
            <a:avLst/>
          </a:prstGeom>
          <a:solidFill>
            <a:srgbClr val="232E3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00">
              <a:ea typeface="Calibri"/>
              <a:cs typeface="Calibri"/>
            </a:endParaRPr>
          </a:p>
        </p:txBody>
      </p:sp>
      <p:sp>
        <p:nvSpPr>
          <p:cNvPr id="7" name="Title 13">
            <a:extLst>
              <a:ext uri="{FF2B5EF4-FFF2-40B4-BE49-F238E27FC236}">
                <a16:creationId xmlns:a16="http://schemas.microsoft.com/office/drawing/2014/main" id="{DE615998-100F-37D3-5E8E-2ECE1F692B35}"/>
              </a:ext>
            </a:extLst>
          </p:cNvPr>
          <p:cNvSpPr txBox="1">
            <a:spLocks/>
          </p:cNvSpPr>
          <p:nvPr/>
        </p:nvSpPr>
        <p:spPr>
          <a:xfrm>
            <a:off x="828059" y="1616055"/>
            <a:ext cx="9221715" cy="17535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5500"/>
              </a:lnSpc>
              <a:spcBef>
                <a:spcPts val="0"/>
              </a:spcBef>
            </a:pPr>
            <a:r>
              <a:rPr lang="en-GB" sz="5400" b="1">
                <a:solidFill>
                  <a:schemeClr val="bg1"/>
                </a:solidFill>
                <a:latin typeface="Aptos"/>
                <a:cs typeface="Calibri"/>
              </a:rPr>
              <a:t>Workflow for Staff (summarised)</a:t>
            </a:r>
            <a:endParaRPr lang="en-US">
              <a:solidFill>
                <a:schemeClr val="bg1"/>
              </a:solidFill>
            </a:endParaRPr>
          </a:p>
        </p:txBody>
      </p:sp>
      <p:pic>
        <p:nvPicPr>
          <p:cNvPr id="11" name="Picture 10" descr="A blue circle with a black background&#10;&#10;AI-generated content may be incorrect.">
            <a:extLst>
              <a:ext uri="{FF2B5EF4-FFF2-40B4-BE49-F238E27FC236}">
                <a16:creationId xmlns:a16="http://schemas.microsoft.com/office/drawing/2014/main" id="{B74A045F-E14F-75F6-9E17-1D0E361D0DE8}"/>
              </a:ext>
            </a:extLst>
          </p:cNvPr>
          <p:cNvPicPr>
            <a:picLocks noChangeAspect="1"/>
          </p:cNvPicPr>
          <p:nvPr/>
        </p:nvPicPr>
        <p:blipFill>
          <a:blip r:embed="rId2">
            <a:alphaModFix amt="2000"/>
            <a:duotone>
              <a:schemeClr val="bg2">
                <a:shade val="45000"/>
                <a:satMod val="135000"/>
              </a:schemeClr>
              <a:prstClr val="white"/>
            </a:duotone>
          </a:blip>
          <a:stretch>
            <a:fillRect/>
          </a:stretch>
        </p:blipFill>
        <p:spPr>
          <a:xfrm>
            <a:off x="5071673" y="-1018082"/>
            <a:ext cx="11923426" cy="11923426"/>
          </a:xfrm>
          <a:prstGeom prst="rect">
            <a:avLst/>
          </a:prstGeom>
        </p:spPr>
      </p:pic>
    </p:spTree>
    <p:extLst>
      <p:ext uri="{BB962C8B-B14F-4D97-AF65-F5344CB8AC3E}">
        <p14:creationId xmlns:p14="http://schemas.microsoft.com/office/powerpoint/2010/main" val="2663319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6E01E-D53C-806A-68CE-2EC00BB13320}"/>
            </a:ext>
          </a:extLst>
        </p:cNvPr>
        <p:cNvGrpSpPr/>
        <p:nvPr/>
      </p:nvGrpSpPr>
      <p:grpSpPr>
        <a:xfrm>
          <a:off x="0" y="0"/>
          <a:ext cx="0" cy="0"/>
          <a:chOff x="0" y="0"/>
          <a:chExt cx="0" cy="0"/>
        </a:xfrm>
      </p:grpSpPr>
      <p:sp>
        <p:nvSpPr>
          <p:cNvPr id="10" name="Title 13">
            <a:extLst>
              <a:ext uri="{FF2B5EF4-FFF2-40B4-BE49-F238E27FC236}">
                <a16:creationId xmlns:a16="http://schemas.microsoft.com/office/drawing/2014/main" id="{43683E93-BA58-46C1-3D0A-280F0FC70B4B}"/>
              </a:ext>
            </a:extLst>
          </p:cNvPr>
          <p:cNvSpPr txBox="1">
            <a:spLocks/>
          </p:cNvSpPr>
          <p:nvPr/>
        </p:nvSpPr>
        <p:spPr>
          <a:xfrm>
            <a:off x="741600" y="770742"/>
            <a:ext cx="10832449" cy="13930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500"/>
              </a:lnSpc>
              <a:spcBef>
                <a:spcPts val="0"/>
              </a:spcBef>
            </a:pPr>
            <a:r>
              <a:rPr lang="en-AU" b="1">
                <a:solidFill>
                  <a:srgbClr val="232E3B"/>
                </a:solidFill>
                <a:latin typeface="Aptos"/>
              </a:rPr>
              <a:t>Workflow for Staff</a:t>
            </a:r>
          </a:p>
        </p:txBody>
      </p:sp>
      <p:sp>
        <p:nvSpPr>
          <p:cNvPr id="3" name="Title 13">
            <a:extLst>
              <a:ext uri="{FF2B5EF4-FFF2-40B4-BE49-F238E27FC236}">
                <a16:creationId xmlns:a16="http://schemas.microsoft.com/office/drawing/2014/main" id="{2D8A7C4B-F501-8215-281C-336C0B13C266}"/>
              </a:ext>
            </a:extLst>
          </p:cNvPr>
          <p:cNvSpPr txBox="1">
            <a:spLocks/>
          </p:cNvSpPr>
          <p:nvPr/>
        </p:nvSpPr>
        <p:spPr>
          <a:xfrm>
            <a:off x="741600" y="1903326"/>
            <a:ext cx="10446860" cy="279089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sz="1600">
                <a:latin typeface="Aptos"/>
              </a:rPr>
              <a:t>Listed below are the steps you need to follow as a workflow:</a:t>
            </a:r>
            <a:endParaRPr lang="en-US">
              <a:latin typeface="Calibri Light" panose="020F0302020204030204"/>
              <a:ea typeface="Calibri Light" panose="020F0302020204030204"/>
              <a:cs typeface="Calibri Light" panose="020F0302020204030204"/>
            </a:endParaRPr>
          </a:p>
          <a:p>
            <a:pPr>
              <a:lnSpc>
                <a:spcPct val="100000"/>
              </a:lnSpc>
              <a:spcBef>
                <a:spcPts val="0"/>
              </a:spcBef>
            </a:pPr>
            <a:endParaRPr lang="en-US" sz="1600">
              <a:latin typeface="Aptos"/>
            </a:endParaRPr>
          </a:p>
          <a:p>
            <a:pPr marL="342900" indent="-342900">
              <a:lnSpc>
                <a:spcPct val="100000"/>
              </a:lnSpc>
              <a:spcBef>
                <a:spcPts val="0"/>
              </a:spcBef>
              <a:buAutoNum type="arabicPeriod"/>
            </a:pPr>
            <a:r>
              <a:rPr lang="en-US" sz="1600">
                <a:latin typeface="Aptos"/>
              </a:rPr>
              <a:t>Once you're logged in, click on </a:t>
            </a:r>
            <a:r>
              <a:rPr lang="en-US" sz="1600" b="1">
                <a:latin typeface="Aptos"/>
              </a:rPr>
              <a:t>CQI Plan</a:t>
            </a:r>
            <a:r>
              <a:rPr lang="en-US" sz="1600">
                <a:latin typeface="Aptos"/>
              </a:rPr>
              <a:t>.</a:t>
            </a:r>
            <a:endParaRPr lang="en-US">
              <a:latin typeface="Calibri Light" panose="020F0302020204030204"/>
              <a:ea typeface="Calibri Light" panose="020F0302020204030204"/>
              <a:cs typeface="Calibri Light" panose="020F0302020204030204"/>
            </a:endParaRPr>
          </a:p>
          <a:p>
            <a:pPr marL="342900" indent="-342900">
              <a:lnSpc>
                <a:spcPct val="100000"/>
              </a:lnSpc>
              <a:spcBef>
                <a:spcPts val="0"/>
              </a:spcBef>
              <a:buAutoNum type="arabicPeriod"/>
            </a:pPr>
            <a:r>
              <a:rPr lang="en-US" sz="1600">
                <a:latin typeface="Aptos"/>
              </a:rPr>
              <a:t>Champions must first select the </a:t>
            </a:r>
            <a:r>
              <a:rPr lang="en-US" sz="1600" u="sng">
                <a:latin typeface="Aptos"/>
              </a:rPr>
              <a:t>demo site</a:t>
            </a:r>
            <a:r>
              <a:rPr lang="en-US" sz="1600">
                <a:latin typeface="Aptos"/>
              </a:rPr>
              <a:t> when they log in.</a:t>
            </a:r>
            <a:endParaRPr lang="en-US">
              <a:ea typeface="Calibri Light"/>
              <a:cs typeface="Calibri Light"/>
            </a:endParaRPr>
          </a:p>
          <a:p>
            <a:pPr marL="342900" indent="-342900">
              <a:lnSpc>
                <a:spcPct val="100000"/>
              </a:lnSpc>
              <a:spcBef>
                <a:spcPts val="0"/>
              </a:spcBef>
              <a:buAutoNum type="arabicPeriod"/>
            </a:pPr>
            <a:r>
              <a:rPr lang="en-US" sz="1600">
                <a:latin typeface="Aptos" panose="020B0004020202020204" pitchFamily="34" charset="0"/>
              </a:rPr>
              <a:t>In Issues you can read about the CI issue that we’re trialing </a:t>
            </a:r>
          </a:p>
          <a:p>
            <a:pPr marL="342900" indent="-342900">
              <a:lnSpc>
                <a:spcPct val="100000"/>
              </a:lnSpc>
              <a:spcBef>
                <a:spcPts val="0"/>
              </a:spcBef>
              <a:buAutoNum type="arabicPeriod"/>
            </a:pPr>
            <a:r>
              <a:rPr lang="en-US" sz="1600">
                <a:latin typeface="Aptos" panose="020B0004020202020204" pitchFamily="34" charset="0"/>
              </a:rPr>
              <a:t>Next, click on the three lines in the top left corner and then go to Actions section  </a:t>
            </a:r>
          </a:p>
          <a:p>
            <a:pPr lvl="1"/>
            <a:r>
              <a:rPr lang="en-US" sz="1600">
                <a:latin typeface="Aptos"/>
              </a:rPr>
              <a:t>a. The Actions section is the only section you will need to use in the CQI Plan</a:t>
            </a:r>
          </a:p>
          <a:p>
            <a:pPr marL="342900" indent="-342900">
              <a:lnSpc>
                <a:spcPct val="100000"/>
              </a:lnSpc>
              <a:spcBef>
                <a:spcPts val="0"/>
              </a:spcBef>
              <a:buAutoNum type="arabicPeriod"/>
            </a:pPr>
            <a:r>
              <a:rPr lang="en-US" sz="1600">
                <a:latin typeface="Aptos" panose="020B0004020202020204" pitchFamily="34" charset="0"/>
              </a:rPr>
              <a:t>The other sections – Issues, Outcomes - are managed by the Quality Manager and CCC </a:t>
            </a:r>
          </a:p>
          <a:p>
            <a:pPr marL="342900" indent="-342900">
              <a:lnSpc>
                <a:spcPct val="100000"/>
              </a:lnSpc>
              <a:spcBef>
                <a:spcPts val="0"/>
              </a:spcBef>
              <a:buAutoNum type="arabicPeriod"/>
            </a:pPr>
            <a:r>
              <a:rPr lang="en-US" sz="1600">
                <a:latin typeface="Aptos" panose="020B0004020202020204" pitchFamily="34" charset="0"/>
              </a:rPr>
              <a:t>Notified of CQI actions assigned to you via email – you’ll receive 12 actions</a:t>
            </a:r>
          </a:p>
          <a:p>
            <a:pPr marL="342900" indent="-342900">
              <a:lnSpc>
                <a:spcPct val="100000"/>
              </a:lnSpc>
              <a:spcBef>
                <a:spcPts val="0"/>
              </a:spcBef>
              <a:buAutoNum type="arabicPeriod"/>
            </a:pPr>
            <a:r>
              <a:rPr lang="en-US" sz="1600">
                <a:latin typeface="Aptos" panose="020B0004020202020204" pitchFamily="34" charset="0"/>
              </a:rPr>
              <a:t>All Nurses have the same actions and all PCA’s have the same actions, but more clinical actions are assigned to Nurses and the less clinical actions to PCA’s</a:t>
            </a:r>
          </a:p>
          <a:p>
            <a:pPr marL="342900" indent="-342900">
              <a:lnSpc>
                <a:spcPct val="100000"/>
              </a:lnSpc>
              <a:spcBef>
                <a:spcPts val="0"/>
              </a:spcBef>
              <a:buAutoNum type="arabicPeriod"/>
            </a:pPr>
            <a:r>
              <a:rPr lang="en-US" sz="1600">
                <a:latin typeface="Aptos"/>
              </a:rPr>
              <a:t>When looking at each action click on </a:t>
            </a:r>
            <a:r>
              <a:rPr lang="en-US" sz="1600" b="1">
                <a:latin typeface="Aptos"/>
              </a:rPr>
              <a:t>Show details </a:t>
            </a:r>
            <a:r>
              <a:rPr lang="en-US" sz="1600">
                <a:latin typeface="Aptos"/>
              </a:rPr>
              <a:t>to open </a:t>
            </a:r>
            <a:r>
              <a:rPr lang="en-US" sz="1600" b="1">
                <a:latin typeface="Aptos"/>
              </a:rPr>
              <a:t>Notes</a:t>
            </a:r>
            <a:endParaRPr lang="en-US" sz="1600" b="1">
              <a:latin typeface="Aptos"/>
              <a:ea typeface="Calibri Light"/>
              <a:cs typeface="Calibri Light"/>
            </a:endParaRPr>
          </a:p>
        </p:txBody>
      </p:sp>
      <p:pic>
        <p:nvPicPr>
          <p:cNvPr id="2" name="Picture 1" descr="A blue text on a black background&#10;&#10;Description automatically generated">
            <a:extLst>
              <a:ext uri="{FF2B5EF4-FFF2-40B4-BE49-F238E27FC236}">
                <a16:creationId xmlns:a16="http://schemas.microsoft.com/office/drawing/2014/main" id="{06269C8F-19E4-6543-ADDA-948C7FAD195E}"/>
              </a:ext>
            </a:extLst>
          </p:cNvPr>
          <p:cNvPicPr>
            <a:picLocks noChangeAspect="1"/>
          </p:cNvPicPr>
          <p:nvPr/>
        </p:nvPicPr>
        <p:blipFill>
          <a:blip r:embed="rId2"/>
          <a:stretch>
            <a:fillRect/>
          </a:stretch>
        </p:blipFill>
        <p:spPr>
          <a:xfrm>
            <a:off x="9912506" y="5893109"/>
            <a:ext cx="1750407" cy="548920"/>
          </a:xfrm>
          <a:prstGeom prst="rect">
            <a:avLst/>
          </a:prstGeom>
        </p:spPr>
      </p:pic>
    </p:spTree>
    <p:extLst>
      <p:ext uri="{BB962C8B-B14F-4D97-AF65-F5344CB8AC3E}">
        <p14:creationId xmlns:p14="http://schemas.microsoft.com/office/powerpoint/2010/main" val="25177704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F40FF-346F-C706-0E82-694DBFF98776}"/>
            </a:ext>
          </a:extLst>
        </p:cNvPr>
        <p:cNvGrpSpPr/>
        <p:nvPr/>
      </p:nvGrpSpPr>
      <p:grpSpPr>
        <a:xfrm>
          <a:off x="0" y="0"/>
          <a:ext cx="0" cy="0"/>
          <a:chOff x="0" y="0"/>
          <a:chExt cx="0" cy="0"/>
        </a:xfrm>
      </p:grpSpPr>
      <p:sp>
        <p:nvSpPr>
          <p:cNvPr id="10" name="Title 13">
            <a:extLst>
              <a:ext uri="{FF2B5EF4-FFF2-40B4-BE49-F238E27FC236}">
                <a16:creationId xmlns:a16="http://schemas.microsoft.com/office/drawing/2014/main" id="{AAE80A63-3E15-5084-FB39-1F694D7D98AE}"/>
              </a:ext>
            </a:extLst>
          </p:cNvPr>
          <p:cNvSpPr txBox="1">
            <a:spLocks/>
          </p:cNvSpPr>
          <p:nvPr/>
        </p:nvSpPr>
        <p:spPr>
          <a:xfrm>
            <a:off x="741600" y="770742"/>
            <a:ext cx="10832449" cy="13930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500"/>
              </a:lnSpc>
              <a:spcBef>
                <a:spcPts val="0"/>
              </a:spcBef>
            </a:pPr>
            <a:r>
              <a:rPr lang="en-AU" b="1">
                <a:solidFill>
                  <a:srgbClr val="232E3B"/>
                </a:solidFill>
                <a:latin typeface="Aptos"/>
              </a:rPr>
              <a:t>Workflow for Staff (continued)</a:t>
            </a:r>
          </a:p>
        </p:txBody>
      </p:sp>
      <p:sp>
        <p:nvSpPr>
          <p:cNvPr id="3" name="Title 13">
            <a:extLst>
              <a:ext uri="{FF2B5EF4-FFF2-40B4-BE49-F238E27FC236}">
                <a16:creationId xmlns:a16="http://schemas.microsoft.com/office/drawing/2014/main" id="{8DB24D64-2A8A-3BC6-B93A-2EB87C9C0CF3}"/>
              </a:ext>
            </a:extLst>
          </p:cNvPr>
          <p:cNvSpPr txBox="1">
            <a:spLocks/>
          </p:cNvSpPr>
          <p:nvPr/>
        </p:nvSpPr>
        <p:spPr>
          <a:xfrm>
            <a:off x="741600" y="1903326"/>
            <a:ext cx="10446860" cy="279089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nSpc>
                <a:spcPct val="100000"/>
              </a:lnSpc>
              <a:spcBef>
                <a:spcPts val="0"/>
              </a:spcBef>
              <a:buFont typeface="+mj-lt"/>
              <a:buAutoNum type="arabicPeriod" startAt="9"/>
            </a:pPr>
            <a:r>
              <a:rPr lang="en-US" sz="1600">
                <a:latin typeface="Aptos"/>
              </a:rPr>
              <a:t>There is a </a:t>
            </a:r>
            <a:r>
              <a:rPr lang="en-US" sz="1600" b="1">
                <a:latin typeface="Aptos"/>
              </a:rPr>
              <a:t>Book icon </a:t>
            </a:r>
            <a:r>
              <a:rPr lang="en-US" sz="1600">
                <a:latin typeface="Aptos"/>
              </a:rPr>
              <a:t>right of the Notes section – this provides educational material and things you may do to contribute to each action </a:t>
            </a:r>
            <a:endParaRPr lang="en-US">
              <a:latin typeface="Aptos"/>
            </a:endParaRPr>
          </a:p>
          <a:p>
            <a:pPr marL="342900" indent="-342900">
              <a:lnSpc>
                <a:spcPct val="100000"/>
              </a:lnSpc>
              <a:spcBef>
                <a:spcPts val="0"/>
              </a:spcBef>
              <a:buFont typeface="+mj-lt"/>
              <a:buAutoNum type="arabicPeriod" startAt="9"/>
            </a:pPr>
            <a:r>
              <a:rPr lang="en-US" sz="1600">
                <a:latin typeface="Aptos"/>
              </a:rPr>
              <a:t>Please read carefully the </a:t>
            </a:r>
            <a:r>
              <a:rPr lang="en-US" sz="1600" b="1">
                <a:latin typeface="Aptos"/>
              </a:rPr>
              <a:t>Tips and Instructions </a:t>
            </a:r>
            <a:r>
              <a:rPr lang="en-US" sz="1600">
                <a:latin typeface="Aptos"/>
              </a:rPr>
              <a:t>provided under the Book icon and choose what you think might be most relevant or helpful to address the Issue</a:t>
            </a:r>
            <a:endParaRPr lang="en-US">
              <a:latin typeface="Calibri Light" panose="020F0302020204030204"/>
              <a:ea typeface="Calibri Light" panose="020F0302020204030204"/>
              <a:cs typeface="Calibri Light" panose="020F0302020204030204"/>
            </a:endParaRPr>
          </a:p>
          <a:p>
            <a:pPr marL="342900" indent="-342900">
              <a:lnSpc>
                <a:spcPct val="100000"/>
              </a:lnSpc>
              <a:spcBef>
                <a:spcPts val="0"/>
              </a:spcBef>
              <a:buFont typeface="+mj-lt"/>
              <a:buAutoNum type="arabicPeriod" startAt="9"/>
            </a:pPr>
            <a:r>
              <a:rPr lang="en-US" sz="1600">
                <a:latin typeface="Aptos"/>
              </a:rPr>
              <a:t>It will be up to you to decide which </a:t>
            </a:r>
            <a:r>
              <a:rPr lang="en-US" sz="1600" b="1">
                <a:latin typeface="Aptos"/>
              </a:rPr>
              <a:t>Action</a:t>
            </a:r>
            <a:r>
              <a:rPr lang="en-US" sz="1600">
                <a:latin typeface="Aptos"/>
              </a:rPr>
              <a:t> you want to contribute to and how you want to contribute </a:t>
            </a:r>
            <a:endParaRPr lang="en-US">
              <a:latin typeface="Aptos"/>
            </a:endParaRPr>
          </a:p>
          <a:p>
            <a:pPr marL="342900" indent="-342900">
              <a:lnSpc>
                <a:spcPct val="100000"/>
              </a:lnSpc>
              <a:spcBef>
                <a:spcPts val="0"/>
              </a:spcBef>
              <a:buFont typeface="+mj-lt"/>
              <a:buAutoNum type="arabicPeriod" startAt="9"/>
            </a:pPr>
            <a:r>
              <a:rPr lang="en-US" sz="1600">
                <a:latin typeface="Aptos"/>
              </a:rPr>
              <a:t>Choose what is most relevant to the Issue  - you don’t need to contribute to every Action</a:t>
            </a:r>
            <a:endParaRPr lang="en-US">
              <a:latin typeface="Aptos"/>
            </a:endParaRPr>
          </a:p>
          <a:p>
            <a:pPr marL="342900" indent="-342900">
              <a:lnSpc>
                <a:spcPct val="100000"/>
              </a:lnSpc>
              <a:spcBef>
                <a:spcPts val="0"/>
              </a:spcBef>
              <a:buFont typeface="+mj-lt"/>
              <a:buAutoNum type="arabicPeriod" startAt="9"/>
            </a:pPr>
            <a:r>
              <a:rPr lang="en-US" sz="1600">
                <a:latin typeface="Aptos"/>
              </a:rPr>
              <a:t>When choosing which Action to contribute to, please consider a couple of things: </a:t>
            </a:r>
            <a:endParaRPr lang="en-US">
              <a:latin typeface="Aptos"/>
            </a:endParaRPr>
          </a:p>
          <a:p>
            <a:pPr lvl="1">
              <a:lnSpc>
                <a:spcPct val="100000"/>
              </a:lnSpc>
              <a:spcBef>
                <a:spcPts val="0"/>
              </a:spcBef>
            </a:pPr>
            <a:r>
              <a:rPr lang="en-US" sz="1600">
                <a:latin typeface="Aptos"/>
              </a:rPr>
              <a:t>a. What is most beneficial or most needed for the resident/s at that time?</a:t>
            </a:r>
            <a:endParaRPr lang="en-US">
              <a:latin typeface="Aptos"/>
              <a:ea typeface="Calibri" panose="020F0502020204030204"/>
              <a:cs typeface="Calibri" panose="020F0502020204030204"/>
            </a:endParaRPr>
          </a:p>
          <a:p>
            <a:pPr lvl="1">
              <a:lnSpc>
                <a:spcPct val="100000"/>
              </a:lnSpc>
              <a:spcBef>
                <a:spcPts val="0"/>
              </a:spcBef>
            </a:pPr>
            <a:r>
              <a:rPr lang="en-US" sz="1600">
                <a:latin typeface="Aptos" panose="020B0004020202020204" pitchFamily="34" charset="0"/>
              </a:rPr>
              <a:t>b. What isn’t being done at the facility regularly enough or well enough?</a:t>
            </a:r>
            <a:endParaRPr lang="en-US">
              <a:ea typeface="Calibri" panose="020F0502020204030204"/>
              <a:cs typeface="Calibri" panose="020F0502020204030204"/>
            </a:endParaRPr>
          </a:p>
          <a:p>
            <a:pPr lvl="1"/>
            <a:r>
              <a:rPr lang="en-US" sz="1600">
                <a:latin typeface="Aptos"/>
              </a:rPr>
              <a:t>c. What is new or most interesting for you to learn or try as an Action?</a:t>
            </a:r>
            <a:endParaRPr lang="en-US">
              <a:latin typeface="Aptos"/>
              <a:ea typeface="Calibri" panose="020F0502020204030204"/>
              <a:cs typeface="Calibri" panose="020F0502020204030204"/>
            </a:endParaRPr>
          </a:p>
        </p:txBody>
      </p:sp>
      <p:pic>
        <p:nvPicPr>
          <p:cNvPr id="2" name="Picture 1" descr="A blue text on a black background&#10;&#10;Description automatically generated">
            <a:extLst>
              <a:ext uri="{FF2B5EF4-FFF2-40B4-BE49-F238E27FC236}">
                <a16:creationId xmlns:a16="http://schemas.microsoft.com/office/drawing/2014/main" id="{BEA3EE1D-3EA6-CBB5-2815-21D22CEC4B1C}"/>
              </a:ext>
            </a:extLst>
          </p:cNvPr>
          <p:cNvPicPr>
            <a:picLocks noChangeAspect="1"/>
          </p:cNvPicPr>
          <p:nvPr/>
        </p:nvPicPr>
        <p:blipFill>
          <a:blip r:embed="rId2"/>
          <a:stretch>
            <a:fillRect/>
          </a:stretch>
        </p:blipFill>
        <p:spPr>
          <a:xfrm>
            <a:off x="9912506" y="5893109"/>
            <a:ext cx="1750407" cy="548920"/>
          </a:xfrm>
          <a:prstGeom prst="rect">
            <a:avLst/>
          </a:prstGeom>
        </p:spPr>
      </p:pic>
    </p:spTree>
    <p:extLst>
      <p:ext uri="{BB962C8B-B14F-4D97-AF65-F5344CB8AC3E}">
        <p14:creationId xmlns:p14="http://schemas.microsoft.com/office/powerpoint/2010/main" val="38086648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6528D-0993-BDF2-9089-F5B55337EA75}"/>
            </a:ext>
          </a:extLst>
        </p:cNvPr>
        <p:cNvGrpSpPr/>
        <p:nvPr/>
      </p:nvGrpSpPr>
      <p:grpSpPr>
        <a:xfrm>
          <a:off x="0" y="0"/>
          <a:ext cx="0" cy="0"/>
          <a:chOff x="0" y="0"/>
          <a:chExt cx="0" cy="0"/>
        </a:xfrm>
      </p:grpSpPr>
      <p:sp>
        <p:nvSpPr>
          <p:cNvPr id="10" name="Title 13">
            <a:extLst>
              <a:ext uri="{FF2B5EF4-FFF2-40B4-BE49-F238E27FC236}">
                <a16:creationId xmlns:a16="http://schemas.microsoft.com/office/drawing/2014/main" id="{B4779099-090D-FCEC-2E43-DAFDD715C58A}"/>
              </a:ext>
            </a:extLst>
          </p:cNvPr>
          <p:cNvSpPr txBox="1">
            <a:spLocks/>
          </p:cNvSpPr>
          <p:nvPr/>
        </p:nvSpPr>
        <p:spPr>
          <a:xfrm>
            <a:off x="741600" y="770742"/>
            <a:ext cx="10832449" cy="13930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500"/>
              </a:lnSpc>
              <a:spcBef>
                <a:spcPts val="0"/>
              </a:spcBef>
            </a:pPr>
            <a:r>
              <a:rPr lang="en-AU" b="1">
                <a:solidFill>
                  <a:srgbClr val="232E3B"/>
                </a:solidFill>
                <a:latin typeface="Aptos"/>
              </a:rPr>
              <a:t>Workflow for Staff (continued)</a:t>
            </a:r>
          </a:p>
        </p:txBody>
      </p:sp>
      <p:sp>
        <p:nvSpPr>
          <p:cNvPr id="3" name="Title 13">
            <a:extLst>
              <a:ext uri="{FF2B5EF4-FFF2-40B4-BE49-F238E27FC236}">
                <a16:creationId xmlns:a16="http://schemas.microsoft.com/office/drawing/2014/main" id="{B210A258-B468-D0A7-C746-668C9D6F6F0B}"/>
              </a:ext>
            </a:extLst>
          </p:cNvPr>
          <p:cNvSpPr txBox="1">
            <a:spLocks/>
          </p:cNvSpPr>
          <p:nvPr/>
        </p:nvSpPr>
        <p:spPr>
          <a:xfrm>
            <a:off x="741600" y="1903326"/>
            <a:ext cx="10446860" cy="362767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nSpc>
                <a:spcPct val="100000"/>
              </a:lnSpc>
              <a:spcBef>
                <a:spcPts val="0"/>
              </a:spcBef>
              <a:buFont typeface="+mj-lt"/>
              <a:buAutoNum type="arabicPeriod" startAt="14"/>
            </a:pPr>
            <a:r>
              <a:rPr lang="en-US" sz="1600">
                <a:latin typeface="Aptos"/>
              </a:rPr>
              <a:t>When you contribute to an Action, it is important you take notes</a:t>
            </a:r>
          </a:p>
          <a:p>
            <a:pPr marL="342900" indent="-342900">
              <a:lnSpc>
                <a:spcPct val="100000"/>
              </a:lnSpc>
              <a:spcBef>
                <a:spcPts val="0"/>
              </a:spcBef>
              <a:buFont typeface="+mj-lt"/>
              <a:buAutoNum type="arabicPeriod" startAt="14"/>
            </a:pPr>
            <a:r>
              <a:rPr lang="en-US" sz="1600">
                <a:latin typeface="Aptos" panose="020B0004020202020204" pitchFamily="34" charset="0"/>
              </a:rPr>
              <a:t>Open the </a:t>
            </a:r>
            <a:r>
              <a:rPr lang="en-US" sz="1600" b="1">
                <a:latin typeface="Aptos" panose="020B0004020202020204" pitchFamily="34" charset="0"/>
              </a:rPr>
              <a:t>Show Details </a:t>
            </a:r>
            <a:r>
              <a:rPr lang="en-US" sz="1600">
                <a:latin typeface="Aptos" panose="020B0004020202020204" pitchFamily="34" charset="0"/>
              </a:rPr>
              <a:t>section of any action</a:t>
            </a:r>
          </a:p>
          <a:p>
            <a:pPr marL="342900" indent="-342900">
              <a:lnSpc>
                <a:spcPct val="100000"/>
              </a:lnSpc>
              <a:spcBef>
                <a:spcPts val="0"/>
              </a:spcBef>
              <a:buFont typeface="+mj-lt"/>
              <a:buAutoNum type="arabicPeriod" startAt="14"/>
            </a:pPr>
            <a:r>
              <a:rPr lang="en-US" sz="1600">
                <a:latin typeface="Aptos"/>
              </a:rPr>
              <a:t>Click on the </a:t>
            </a:r>
            <a:r>
              <a:rPr lang="en-US" sz="1600" b="1">
                <a:latin typeface="Aptos"/>
              </a:rPr>
              <a:t>Pencil icon </a:t>
            </a:r>
            <a:r>
              <a:rPr lang="en-US" sz="1600">
                <a:latin typeface="Aptos"/>
              </a:rPr>
              <a:t>to add notes (to the right of the Notes title)</a:t>
            </a:r>
          </a:p>
          <a:p>
            <a:pPr marL="342900" indent="-342900">
              <a:lnSpc>
                <a:spcPct val="100000"/>
              </a:lnSpc>
              <a:spcBef>
                <a:spcPts val="0"/>
              </a:spcBef>
              <a:buFont typeface="+mj-lt"/>
              <a:buAutoNum type="arabicPeriod" startAt="14"/>
            </a:pPr>
            <a:r>
              <a:rPr lang="en-US" sz="1600">
                <a:latin typeface="Aptos"/>
              </a:rPr>
              <a:t>In the Notes you should include:</a:t>
            </a:r>
          </a:p>
          <a:p>
            <a:pPr lvl="1"/>
            <a:r>
              <a:rPr lang="en-US" sz="1600">
                <a:latin typeface="Aptos"/>
              </a:rPr>
              <a:t>a. What you did for that action, your name, date and time</a:t>
            </a:r>
          </a:p>
          <a:p>
            <a:pPr lvl="1"/>
            <a:r>
              <a:rPr lang="en-US" sz="1600">
                <a:latin typeface="Aptos"/>
              </a:rPr>
              <a:t>b. Feedback you have for the pilot – maybe you think some of the tips and instructions are not helpful and should be removed or changed </a:t>
            </a:r>
          </a:p>
          <a:p>
            <a:pPr lvl="1">
              <a:lnSpc>
                <a:spcPct val="100000"/>
              </a:lnSpc>
              <a:spcBef>
                <a:spcPts val="0"/>
              </a:spcBef>
            </a:pPr>
            <a:r>
              <a:rPr lang="en-US" sz="1600">
                <a:latin typeface="Aptos"/>
              </a:rPr>
              <a:t>c. Anything else you think relevant – e.g., whether it was helpful/the outcome </a:t>
            </a:r>
          </a:p>
          <a:p>
            <a:pPr marL="342900" indent="-342900">
              <a:lnSpc>
                <a:spcPct val="100000"/>
              </a:lnSpc>
              <a:spcBef>
                <a:spcPts val="0"/>
              </a:spcBef>
              <a:buFont typeface="+mj-lt"/>
              <a:buAutoNum type="arabicPeriod" startAt="14"/>
            </a:pPr>
            <a:r>
              <a:rPr lang="en-US" sz="1600">
                <a:latin typeface="Aptos"/>
              </a:rPr>
              <a:t>After adding your notes, click on the </a:t>
            </a:r>
            <a:r>
              <a:rPr lang="en-US" sz="1600" b="1">
                <a:latin typeface="Aptos"/>
              </a:rPr>
              <a:t>Save icon.</a:t>
            </a:r>
          </a:p>
          <a:p>
            <a:pPr marL="342900" indent="-342900">
              <a:lnSpc>
                <a:spcPct val="100000"/>
              </a:lnSpc>
              <a:spcBef>
                <a:spcPts val="0"/>
              </a:spcBef>
              <a:buFont typeface="+mj-lt"/>
              <a:buAutoNum type="arabicPeriod" startAt="14"/>
            </a:pPr>
            <a:r>
              <a:rPr lang="en-US" sz="1600">
                <a:latin typeface="Aptos"/>
              </a:rPr>
              <a:t>Do not click on the yellow Open button or change this to completed or cancelled – this will be done together with the Champion at the end of one week</a:t>
            </a:r>
            <a:endParaRPr lang="en-US"/>
          </a:p>
        </p:txBody>
      </p:sp>
      <p:pic>
        <p:nvPicPr>
          <p:cNvPr id="2" name="Picture 1" descr="A blue text on a black background&#10;&#10;Description automatically generated">
            <a:extLst>
              <a:ext uri="{FF2B5EF4-FFF2-40B4-BE49-F238E27FC236}">
                <a16:creationId xmlns:a16="http://schemas.microsoft.com/office/drawing/2014/main" id="{3B4B2D6C-C65B-D569-B235-1B3C20417D69}"/>
              </a:ext>
            </a:extLst>
          </p:cNvPr>
          <p:cNvPicPr>
            <a:picLocks noChangeAspect="1"/>
          </p:cNvPicPr>
          <p:nvPr/>
        </p:nvPicPr>
        <p:blipFill>
          <a:blip r:embed="rId2"/>
          <a:stretch>
            <a:fillRect/>
          </a:stretch>
        </p:blipFill>
        <p:spPr>
          <a:xfrm>
            <a:off x="9912506" y="5893109"/>
            <a:ext cx="1750407" cy="548920"/>
          </a:xfrm>
          <a:prstGeom prst="rect">
            <a:avLst/>
          </a:prstGeom>
        </p:spPr>
      </p:pic>
    </p:spTree>
    <p:extLst>
      <p:ext uri="{BB962C8B-B14F-4D97-AF65-F5344CB8AC3E}">
        <p14:creationId xmlns:p14="http://schemas.microsoft.com/office/powerpoint/2010/main" val="6972078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39669-2AEB-7FFC-BD96-7F6C740D8802}"/>
            </a:ext>
          </a:extLst>
        </p:cNvPr>
        <p:cNvGrpSpPr/>
        <p:nvPr/>
      </p:nvGrpSpPr>
      <p:grpSpPr>
        <a:xfrm>
          <a:off x="0" y="0"/>
          <a:ext cx="0" cy="0"/>
          <a:chOff x="0" y="0"/>
          <a:chExt cx="0" cy="0"/>
        </a:xfrm>
      </p:grpSpPr>
      <p:sp>
        <p:nvSpPr>
          <p:cNvPr id="10" name="Title 13">
            <a:extLst>
              <a:ext uri="{FF2B5EF4-FFF2-40B4-BE49-F238E27FC236}">
                <a16:creationId xmlns:a16="http://schemas.microsoft.com/office/drawing/2014/main" id="{AA711052-3580-0074-7AA5-CD35AD7CD6A6}"/>
              </a:ext>
            </a:extLst>
          </p:cNvPr>
          <p:cNvSpPr txBox="1">
            <a:spLocks/>
          </p:cNvSpPr>
          <p:nvPr/>
        </p:nvSpPr>
        <p:spPr>
          <a:xfrm>
            <a:off x="741600" y="770742"/>
            <a:ext cx="10832449" cy="13930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500"/>
              </a:lnSpc>
              <a:spcBef>
                <a:spcPts val="0"/>
              </a:spcBef>
            </a:pPr>
            <a:r>
              <a:rPr lang="en-AU" b="1">
                <a:solidFill>
                  <a:srgbClr val="232E3B"/>
                </a:solidFill>
                <a:latin typeface="Aptos"/>
              </a:rPr>
              <a:t>Workflow for Staff (continued)</a:t>
            </a:r>
          </a:p>
        </p:txBody>
      </p:sp>
      <p:sp>
        <p:nvSpPr>
          <p:cNvPr id="3" name="Title 13">
            <a:extLst>
              <a:ext uri="{FF2B5EF4-FFF2-40B4-BE49-F238E27FC236}">
                <a16:creationId xmlns:a16="http://schemas.microsoft.com/office/drawing/2014/main" id="{D9A6C630-53EA-74A9-8389-4A7215FC406C}"/>
              </a:ext>
            </a:extLst>
          </p:cNvPr>
          <p:cNvSpPr txBox="1">
            <a:spLocks/>
          </p:cNvSpPr>
          <p:nvPr/>
        </p:nvSpPr>
        <p:spPr>
          <a:xfrm>
            <a:off x="741600" y="1903326"/>
            <a:ext cx="10446860" cy="362767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nSpc>
                <a:spcPct val="100000"/>
              </a:lnSpc>
              <a:spcBef>
                <a:spcPts val="0"/>
              </a:spcBef>
              <a:buFont typeface="+mj-lt"/>
              <a:buAutoNum type="arabicPeriod" startAt="20"/>
            </a:pPr>
            <a:r>
              <a:rPr lang="en-US" sz="1600">
                <a:latin typeface="Aptos"/>
              </a:rPr>
              <a:t>All Actions are due for completion within a week at 4PM  </a:t>
            </a:r>
            <a:r>
              <a:rPr lang="en-US" sz="1600">
                <a:highlight>
                  <a:srgbClr val="FFFF00"/>
                </a:highlight>
                <a:latin typeface="Aptos"/>
              </a:rPr>
              <a:t>&lt;include date here&gt;</a:t>
            </a:r>
            <a:endParaRPr lang="en-US" sz="1600" b="1">
              <a:highlight>
                <a:srgbClr val="FFFF00"/>
              </a:highlight>
              <a:latin typeface="Aptos"/>
            </a:endParaRPr>
          </a:p>
          <a:p>
            <a:pPr lvl="1"/>
            <a:r>
              <a:rPr lang="en-US" sz="1600">
                <a:latin typeface="Aptos"/>
              </a:rPr>
              <a:t>a. Reminding that not all actions need to be completed –  if some actions are not relevant or helpful, it's important for you to identify this in the Notes section</a:t>
            </a:r>
          </a:p>
          <a:p>
            <a:pPr marL="342900" indent="-342900">
              <a:lnSpc>
                <a:spcPct val="100000"/>
              </a:lnSpc>
              <a:spcBef>
                <a:spcPts val="0"/>
              </a:spcBef>
              <a:buFont typeface="+mj-lt"/>
              <a:buAutoNum type="arabicPeriod" startAt="20"/>
            </a:pPr>
            <a:r>
              <a:rPr lang="en-US" sz="1600">
                <a:latin typeface="Aptos"/>
              </a:rPr>
              <a:t>You need to schedule a 30-minute meeting as a group with the Champion, on the agreed date each week, to go over each action and then select if each Action is Completed or Cancelled </a:t>
            </a:r>
            <a:r>
              <a:rPr lang="en-US" sz="1600">
                <a:highlight>
                  <a:srgbClr val="FFFF00"/>
                </a:highlight>
                <a:latin typeface="Aptos"/>
              </a:rPr>
              <a:t>&lt;Confirming the date and time agreed&gt; </a:t>
            </a:r>
          </a:p>
          <a:p>
            <a:pPr marL="342900" indent="-342900">
              <a:lnSpc>
                <a:spcPct val="100000"/>
              </a:lnSpc>
              <a:spcBef>
                <a:spcPts val="0"/>
              </a:spcBef>
              <a:buFont typeface="+mj-lt"/>
              <a:buAutoNum type="arabicPeriod" startAt="20"/>
            </a:pPr>
            <a:r>
              <a:rPr lang="en-US" sz="1600">
                <a:latin typeface="Aptos"/>
              </a:rPr>
              <a:t>Every Completed action will need to have an </a:t>
            </a:r>
            <a:r>
              <a:rPr lang="en-US" sz="1600" b="1">
                <a:latin typeface="Aptos"/>
              </a:rPr>
              <a:t>Outcome</a:t>
            </a:r>
            <a:r>
              <a:rPr lang="en-US" sz="1600">
                <a:latin typeface="Aptos"/>
              </a:rPr>
              <a:t> documented through discussion with the Champion during the meeting</a:t>
            </a:r>
          </a:p>
          <a:p>
            <a:pPr marL="342900" indent="-342900">
              <a:lnSpc>
                <a:spcPct val="100000"/>
              </a:lnSpc>
              <a:spcBef>
                <a:spcPts val="0"/>
              </a:spcBef>
              <a:buFont typeface="+mj-lt"/>
              <a:buAutoNum type="arabicPeriod" startAt="20"/>
            </a:pPr>
            <a:r>
              <a:rPr lang="en-US" sz="1600">
                <a:latin typeface="Aptos"/>
              </a:rPr>
              <a:t>If not Completed or Cancelled, all actions will a</a:t>
            </a:r>
            <a:r>
              <a:rPr lang="en-US" sz="1600" b="1">
                <a:latin typeface="Aptos"/>
              </a:rPr>
              <a:t>uto-renew</a:t>
            </a:r>
            <a:r>
              <a:rPr lang="en-US" sz="1600">
                <a:latin typeface="Aptos"/>
              </a:rPr>
              <a:t> for a second week, with a due</a:t>
            </a:r>
            <a:r>
              <a:rPr lang="en-US" sz="1600" b="1">
                <a:latin typeface="Aptos"/>
              </a:rPr>
              <a:t> </a:t>
            </a:r>
            <a:r>
              <a:rPr lang="en-US" sz="1600">
                <a:latin typeface="Aptos"/>
              </a:rPr>
              <a:t>date, to allow everyone the opportunity to contribute what they may have missed in the first week.</a:t>
            </a:r>
          </a:p>
          <a:p>
            <a:pPr marL="342900" indent="-342900">
              <a:buFont typeface="+mj-lt"/>
              <a:buAutoNum type="arabicPeriod" startAt="20"/>
            </a:pPr>
            <a:r>
              <a:rPr lang="en-US" sz="1600">
                <a:latin typeface="Aptos"/>
              </a:rPr>
              <a:t>On the agreed date you will meet with the Champion to document all Outcomes.</a:t>
            </a:r>
          </a:p>
        </p:txBody>
      </p:sp>
      <p:pic>
        <p:nvPicPr>
          <p:cNvPr id="2" name="Picture 1" descr="A blue text on a black background&#10;&#10;Description automatically generated">
            <a:extLst>
              <a:ext uri="{FF2B5EF4-FFF2-40B4-BE49-F238E27FC236}">
                <a16:creationId xmlns:a16="http://schemas.microsoft.com/office/drawing/2014/main" id="{29749238-EC42-1244-D07F-C9DA8D6002D3}"/>
              </a:ext>
            </a:extLst>
          </p:cNvPr>
          <p:cNvPicPr>
            <a:picLocks noChangeAspect="1"/>
          </p:cNvPicPr>
          <p:nvPr/>
        </p:nvPicPr>
        <p:blipFill>
          <a:blip r:embed="rId2"/>
          <a:stretch>
            <a:fillRect/>
          </a:stretch>
        </p:blipFill>
        <p:spPr>
          <a:xfrm>
            <a:off x="9912506" y="5893109"/>
            <a:ext cx="1750407" cy="548920"/>
          </a:xfrm>
          <a:prstGeom prst="rect">
            <a:avLst/>
          </a:prstGeom>
        </p:spPr>
      </p:pic>
    </p:spTree>
    <p:extLst>
      <p:ext uri="{BB962C8B-B14F-4D97-AF65-F5344CB8AC3E}">
        <p14:creationId xmlns:p14="http://schemas.microsoft.com/office/powerpoint/2010/main" val="31518496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100FE-3F1D-2130-1938-5A0CF00E53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EB7A3B-1095-E5E3-4E5C-7A89F6AD6D2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FB97A7E-0E35-72D5-9B5D-F01A76514D3A}"/>
              </a:ext>
            </a:extLst>
          </p:cNvPr>
          <p:cNvSpPr>
            <a:spLocks noGrp="1"/>
          </p:cNvSpPr>
          <p:nvPr>
            <p:ph idx="1"/>
          </p:nvPr>
        </p:nvSpPr>
        <p:spPr/>
        <p:txBody>
          <a:bodyPr/>
          <a:lstStyle/>
          <a:p>
            <a:endParaRPr lang="en-GB"/>
          </a:p>
        </p:txBody>
      </p:sp>
      <p:sp>
        <p:nvSpPr>
          <p:cNvPr id="5" name="Rectangle 4">
            <a:extLst>
              <a:ext uri="{FF2B5EF4-FFF2-40B4-BE49-F238E27FC236}">
                <a16:creationId xmlns:a16="http://schemas.microsoft.com/office/drawing/2014/main" id="{C7465888-B0DE-39D7-16B9-CC782377744A}"/>
              </a:ext>
            </a:extLst>
          </p:cNvPr>
          <p:cNvSpPr/>
          <p:nvPr/>
        </p:nvSpPr>
        <p:spPr>
          <a:xfrm>
            <a:off x="-139728" y="-294982"/>
            <a:ext cx="12389231" cy="7152982"/>
          </a:xfrm>
          <a:prstGeom prst="rect">
            <a:avLst/>
          </a:prstGeom>
          <a:solidFill>
            <a:srgbClr val="232E3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00">
              <a:ea typeface="Calibri"/>
              <a:cs typeface="Calibri"/>
            </a:endParaRPr>
          </a:p>
        </p:txBody>
      </p:sp>
      <p:sp>
        <p:nvSpPr>
          <p:cNvPr id="7" name="Title 13">
            <a:extLst>
              <a:ext uri="{FF2B5EF4-FFF2-40B4-BE49-F238E27FC236}">
                <a16:creationId xmlns:a16="http://schemas.microsoft.com/office/drawing/2014/main" id="{9497FE11-085A-A21E-935F-FF98D0E33850}"/>
              </a:ext>
            </a:extLst>
          </p:cNvPr>
          <p:cNvSpPr txBox="1">
            <a:spLocks/>
          </p:cNvSpPr>
          <p:nvPr/>
        </p:nvSpPr>
        <p:spPr>
          <a:xfrm>
            <a:off x="828059" y="1616055"/>
            <a:ext cx="9221715" cy="17535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5500"/>
              </a:lnSpc>
              <a:spcBef>
                <a:spcPts val="0"/>
              </a:spcBef>
            </a:pPr>
            <a:r>
              <a:rPr lang="en-GB" sz="5400" b="1">
                <a:solidFill>
                  <a:schemeClr val="bg1"/>
                </a:solidFill>
                <a:latin typeface="Aptos"/>
                <a:cs typeface="Calibri"/>
              </a:rPr>
              <a:t>Workflow for Champions (summarised)</a:t>
            </a:r>
            <a:endParaRPr lang="en-US">
              <a:solidFill>
                <a:schemeClr val="bg1"/>
              </a:solidFill>
            </a:endParaRPr>
          </a:p>
        </p:txBody>
      </p:sp>
      <p:pic>
        <p:nvPicPr>
          <p:cNvPr id="11" name="Picture 10" descr="A blue circle with a black background&#10;&#10;AI-generated content may be incorrect.">
            <a:extLst>
              <a:ext uri="{FF2B5EF4-FFF2-40B4-BE49-F238E27FC236}">
                <a16:creationId xmlns:a16="http://schemas.microsoft.com/office/drawing/2014/main" id="{B8CE6445-1B4C-0B71-AAEA-9176BE1B63DA}"/>
              </a:ext>
            </a:extLst>
          </p:cNvPr>
          <p:cNvPicPr>
            <a:picLocks noChangeAspect="1"/>
          </p:cNvPicPr>
          <p:nvPr/>
        </p:nvPicPr>
        <p:blipFill>
          <a:blip r:embed="rId2">
            <a:alphaModFix amt="2000"/>
            <a:duotone>
              <a:schemeClr val="bg2">
                <a:shade val="45000"/>
                <a:satMod val="135000"/>
              </a:schemeClr>
              <a:prstClr val="white"/>
            </a:duotone>
          </a:blip>
          <a:stretch>
            <a:fillRect/>
          </a:stretch>
        </p:blipFill>
        <p:spPr>
          <a:xfrm>
            <a:off x="5071673" y="-1018082"/>
            <a:ext cx="11923426" cy="11923426"/>
          </a:xfrm>
          <a:prstGeom prst="rect">
            <a:avLst/>
          </a:prstGeom>
        </p:spPr>
      </p:pic>
    </p:spTree>
    <p:extLst>
      <p:ext uri="{BB962C8B-B14F-4D97-AF65-F5344CB8AC3E}">
        <p14:creationId xmlns:p14="http://schemas.microsoft.com/office/powerpoint/2010/main" val="10823910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7E231-50AE-1A02-9C38-5813D09B760A}"/>
            </a:ext>
          </a:extLst>
        </p:cNvPr>
        <p:cNvGrpSpPr/>
        <p:nvPr/>
      </p:nvGrpSpPr>
      <p:grpSpPr>
        <a:xfrm>
          <a:off x="0" y="0"/>
          <a:ext cx="0" cy="0"/>
          <a:chOff x="0" y="0"/>
          <a:chExt cx="0" cy="0"/>
        </a:xfrm>
      </p:grpSpPr>
      <p:sp>
        <p:nvSpPr>
          <p:cNvPr id="10" name="Title 13">
            <a:extLst>
              <a:ext uri="{FF2B5EF4-FFF2-40B4-BE49-F238E27FC236}">
                <a16:creationId xmlns:a16="http://schemas.microsoft.com/office/drawing/2014/main" id="{C7DAB477-B325-C5C5-FFF3-DC38130DFFC3}"/>
              </a:ext>
            </a:extLst>
          </p:cNvPr>
          <p:cNvSpPr txBox="1">
            <a:spLocks/>
          </p:cNvSpPr>
          <p:nvPr/>
        </p:nvSpPr>
        <p:spPr>
          <a:xfrm>
            <a:off x="741600" y="770742"/>
            <a:ext cx="10832449" cy="13930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500"/>
              </a:lnSpc>
              <a:spcBef>
                <a:spcPts val="0"/>
              </a:spcBef>
            </a:pPr>
            <a:r>
              <a:rPr lang="en-AU" b="1">
                <a:solidFill>
                  <a:srgbClr val="232E3B"/>
                </a:solidFill>
                <a:latin typeface="Aptos"/>
              </a:rPr>
              <a:t>Workflow for Champions</a:t>
            </a:r>
            <a:endParaRPr lang="en-AU" b="1">
              <a:solidFill>
                <a:srgbClr val="232E3B"/>
              </a:solidFill>
              <a:latin typeface="Aptos" panose="020B0004020202020204" pitchFamily="34" charset="0"/>
            </a:endParaRPr>
          </a:p>
        </p:txBody>
      </p:sp>
      <p:sp>
        <p:nvSpPr>
          <p:cNvPr id="3" name="Title 13">
            <a:extLst>
              <a:ext uri="{FF2B5EF4-FFF2-40B4-BE49-F238E27FC236}">
                <a16:creationId xmlns:a16="http://schemas.microsoft.com/office/drawing/2014/main" id="{090941B0-7E41-1815-1372-696771400646}"/>
              </a:ext>
            </a:extLst>
          </p:cNvPr>
          <p:cNvSpPr txBox="1">
            <a:spLocks/>
          </p:cNvSpPr>
          <p:nvPr/>
        </p:nvSpPr>
        <p:spPr>
          <a:xfrm>
            <a:off x="741600" y="1795830"/>
            <a:ext cx="10446860" cy="268990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nSpc>
                <a:spcPct val="100000"/>
              </a:lnSpc>
              <a:spcBef>
                <a:spcPts val="0"/>
              </a:spcBef>
              <a:buAutoNum type="arabicPeriod"/>
            </a:pPr>
            <a:r>
              <a:rPr lang="en-US" sz="1600">
                <a:latin typeface="Aptos"/>
              </a:rPr>
              <a:t>The Champion is responsible for </a:t>
            </a:r>
            <a:r>
              <a:rPr lang="en-US" sz="1600" err="1">
                <a:latin typeface="Aptos"/>
              </a:rPr>
              <a:t>organising</a:t>
            </a:r>
            <a:r>
              <a:rPr lang="en-US" sz="1600">
                <a:latin typeface="Aptos"/>
              </a:rPr>
              <a:t> the weekly meeting with the CQI team. If someone does not attend, the Champion is responsible to follow-up</a:t>
            </a:r>
            <a:endParaRPr lang="en-US">
              <a:latin typeface="Calibri Light" panose="020F0302020204030204"/>
              <a:ea typeface="Calibri Light" panose="020F0302020204030204"/>
              <a:cs typeface="Calibri Light" panose="020F0302020204030204"/>
            </a:endParaRPr>
          </a:p>
          <a:p>
            <a:pPr marL="342900" indent="-342900">
              <a:lnSpc>
                <a:spcPct val="100000"/>
              </a:lnSpc>
              <a:spcBef>
                <a:spcPts val="0"/>
              </a:spcBef>
              <a:buAutoNum type="arabicPeriod"/>
            </a:pPr>
            <a:r>
              <a:rPr lang="en-US" sz="1600">
                <a:latin typeface="Aptos"/>
              </a:rPr>
              <a:t>During the meeting, the Champion should navigate to the Actions section, click on the #references for each action, read them out and look at the Action notes noted by staff </a:t>
            </a:r>
          </a:p>
          <a:p>
            <a:pPr marL="342900" indent="-342900">
              <a:lnSpc>
                <a:spcPct val="100000"/>
              </a:lnSpc>
              <a:spcBef>
                <a:spcPts val="0"/>
              </a:spcBef>
              <a:buAutoNum type="arabicPeriod"/>
            </a:pPr>
            <a:r>
              <a:rPr lang="en-US" sz="1600">
                <a:latin typeface="Aptos"/>
              </a:rPr>
              <a:t>If no one completed an Action, under Action Status, the Champion should select Cancelled</a:t>
            </a:r>
            <a:endParaRPr lang="en-US" sz="1600">
              <a:latin typeface="Aptos" panose="020B0004020202020204" pitchFamily="34" charset="0"/>
            </a:endParaRPr>
          </a:p>
          <a:p>
            <a:pPr marL="342900" indent="-342900">
              <a:lnSpc>
                <a:spcPct val="100000"/>
              </a:lnSpc>
              <a:spcBef>
                <a:spcPts val="0"/>
              </a:spcBef>
              <a:buAutoNum type="arabicPeriod"/>
            </a:pPr>
            <a:r>
              <a:rPr lang="en-US" sz="1600">
                <a:latin typeface="Aptos"/>
              </a:rPr>
              <a:t>If someone or many people completed it, Champion should select Completed</a:t>
            </a:r>
          </a:p>
          <a:p>
            <a:pPr marL="342900" indent="-342900">
              <a:lnSpc>
                <a:spcPct val="100000"/>
              </a:lnSpc>
              <a:spcBef>
                <a:spcPts val="0"/>
              </a:spcBef>
              <a:buAutoNum type="arabicPeriod"/>
            </a:pPr>
            <a:r>
              <a:rPr lang="en-US" sz="1600">
                <a:latin typeface="Aptos"/>
              </a:rPr>
              <a:t>If neither of these Actions are clear, the Champion, will ask the group during the meeting for all Completed Actions, (a pop-up will appear to Assess Outcome)</a:t>
            </a:r>
            <a:endParaRPr lang="en-US">
              <a:latin typeface="Calibri Light" panose="020F0302020204030204"/>
              <a:ea typeface="Calibri Light" panose="020F0302020204030204"/>
              <a:cs typeface="Calibri Light" panose="020F0302020204030204"/>
            </a:endParaRPr>
          </a:p>
          <a:p>
            <a:pPr marL="342900" indent="-342900">
              <a:lnSpc>
                <a:spcPct val="100000"/>
              </a:lnSpc>
              <a:spcBef>
                <a:spcPts val="0"/>
              </a:spcBef>
              <a:buAutoNum type="arabicPeriod"/>
            </a:pPr>
            <a:r>
              <a:rPr lang="en-US" sz="1600">
                <a:latin typeface="Aptos"/>
              </a:rPr>
              <a:t>All Completed Actions will need to be assessed with the group and completed through the Outcomes section of the CQI. Should the group run out of time, this needs to be done in a follow-up meeting.</a:t>
            </a:r>
            <a:endParaRPr lang="en-US">
              <a:latin typeface="Calibri Light" panose="020F0302020204030204"/>
              <a:ea typeface="Calibri Light" panose="020F0302020204030204"/>
              <a:cs typeface="Calibri Light" panose="020F0302020204030204"/>
            </a:endParaRPr>
          </a:p>
        </p:txBody>
      </p:sp>
      <p:pic>
        <p:nvPicPr>
          <p:cNvPr id="2" name="Picture 1" descr="A blue text on a black background&#10;&#10;Description automatically generated">
            <a:extLst>
              <a:ext uri="{FF2B5EF4-FFF2-40B4-BE49-F238E27FC236}">
                <a16:creationId xmlns:a16="http://schemas.microsoft.com/office/drawing/2014/main" id="{FA7CAA9D-D803-6E16-B1E9-95228258CD10}"/>
              </a:ext>
            </a:extLst>
          </p:cNvPr>
          <p:cNvPicPr>
            <a:picLocks noChangeAspect="1"/>
          </p:cNvPicPr>
          <p:nvPr/>
        </p:nvPicPr>
        <p:blipFill>
          <a:blip r:embed="rId2"/>
          <a:stretch>
            <a:fillRect/>
          </a:stretch>
        </p:blipFill>
        <p:spPr>
          <a:xfrm>
            <a:off x="9912506" y="5893109"/>
            <a:ext cx="1750407" cy="548920"/>
          </a:xfrm>
          <a:prstGeom prst="rect">
            <a:avLst/>
          </a:prstGeom>
        </p:spPr>
      </p:pic>
    </p:spTree>
    <p:extLst>
      <p:ext uri="{BB962C8B-B14F-4D97-AF65-F5344CB8AC3E}">
        <p14:creationId xmlns:p14="http://schemas.microsoft.com/office/powerpoint/2010/main" val="29649979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3A667-105D-60AB-1499-B76DB3727ED2}"/>
            </a:ext>
          </a:extLst>
        </p:cNvPr>
        <p:cNvGrpSpPr/>
        <p:nvPr/>
      </p:nvGrpSpPr>
      <p:grpSpPr>
        <a:xfrm>
          <a:off x="0" y="0"/>
          <a:ext cx="0" cy="0"/>
          <a:chOff x="0" y="0"/>
          <a:chExt cx="0" cy="0"/>
        </a:xfrm>
      </p:grpSpPr>
      <p:sp>
        <p:nvSpPr>
          <p:cNvPr id="10" name="Title 13">
            <a:extLst>
              <a:ext uri="{FF2B5EF4-FFF2-40B4-BE49-F238E27FC236}">
                <a16:creationId xmlns:a16="http://schemas.microsoft.com/office/drawing/2014/main" id="{CA72A0CA-F305-70BD-D3B7-52702042F3C1}"/>
              </a:ext>
            </a:extLst>
          </p:cNvPr>
          <p:cNvSpPr txBox="1">
            <a:spLocks/>
          </p:cNvSpPr>
          <p:nvPr/>
        </p:nvSpPr>
        <p:spPr>
          <a:xfrm>
            <a:off x="741600" y="770742"/>
            <a:ext cx="10832449" cy="13930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500"/>
              </a:lnSpc>
              <a:spcBef>
                <a:spcPts val="0"/>
              </a:spcBef>
            </a:pPr>
            <a:r>
              <a:rPr lang="en-AU" b="1">
                <a:solidFill>
                  <a:srgbClr val="232E3B"/>
                </a:solidFill>
                <a:latin typeface="Aptos"/>
              </a:rPr>
              <a:t>Workflow for Champions</a:t>
            </a:r>
            <a:endParaRPr lang="en-AU" b="1">
              <a:solidFill>
                <a:srgbClr val="232E3B"/>
              </a:solidFill>
              <a:latin typeface="Aptos" panose="020B0004020202020204" pitchFamily="34" charset="0"/>
            </a:endParaRPr>
          </a:p>
        </p:txBody>
      </p:sp>
      <p:sp>
        <p:nvSpPr>
          <p:cNvPr id="3" name="Title 13">
            <a:extLst>
              <a:ext uri="{FF2B5EF4-FFF2-40B4-BE49-F238E27FC236}">
                <a16:creationId xmlns:a16="http://schemas.microsoft.com/office/drawing/2014/main" id="{36E43C68-E7B3-F817-FB9E-F39780838759}"/>
              </a:ext>
            </a:extLst>
          </p:cNvPr>
          <p:cNvSpPr txBox="1">
            <a:spLocks/>
          </p:cNvSpPr>
          <p:nvPr/>
        </p:nvSpPr>
        <p:spPr>
          <a:xfrm>
            <a:off x="741600" y="1795830"/>
            <a:ext cx="10446860" cy="268990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nSpc>
                <a:spcPct val="100000"/>
              </a:lnSpc>
              <a:spcBef>
                <a:spcPts val="0"/>
              </a:spcBef>
              <a:buFont typeface="+mj-lt"/>
              <a:buAutoNum type="arabicPeriod" startAt="7"/>
            </a:pPr>
            <a:r>
              <a:rPr lang="en-US" sz="1600">
                <a:latin typeface="Aptos"/>
              </a:rPr>
              <a:t>Champions need to include the following details for Outcomes of an Action:</a:t>
            </a:r>
          </a:p>
          <a:p>
            <a:pPr marL="800100" lvl="1" indent="-342900">
              <a:buFont typeface="+mj-lt"/>
              <a:buAutoNum type="alphaLcPeriod"/>
            </a:pPr>
            <a:r>
              <a:rPr lang="en-US" sz="1600">
                <a:latin typeface="Aptos"/>
              </a:rPr>
              <a:t>Under Outcome Notes the Champion will include any Issues or Outcomes for all work that was completed on that Action</a:t>
            </a:r>
          </a:p>
          <a:p>
            <a:pPr marL="800100" lvl="1" indent="-342900">
              <a:buFont typeface="+mj-lt"/>
              <a:buAutoNum type="alphaLcPeriod"/>
            </a:pPr>
            <a:r>
              <a:rPr lang="en-US" sz="1600">
                <a:latin typeface="Aptos"/>
              </a:rPr>
              <a:t>Under Outcome Status the Champion will discuss whether the tasks they completed were effective, partially effective or ineffective</a:t>
            </a:r>
          </a:p>
          <a:p>
            <a:pPr marL="800100" lvl="1" indent="-342900">
              <a:buFont typeface="+mj-lt"/>
              <a:buAutoNum type="alphaLcPeriod"/>
            </a:pPr>
            <a:r>
              <a:rPr lang="en-US" sz="1600">
                <a:latin typeface="Aptos"/>
              </a:rPr>
              <a:t>Under Due Date include the same date as the meeting</a:t>
            </a:r>
          </a:p>
          <a:p>
            <a:pPr marL="800100" lvl="1" indent="-342900">
              <a:buFont typeface="+mj-lt"/>
              <a:buAutoNum type="alphaLcPeriod"/>
            </a:pPr>
            <a:r>
              <a:rPr lang="en-US" sz="1600">
                <a:latin typeface="Aptos"/>
              </a:rPr>
              <a:t>Under Assignee the Champion should select their name</a:t>
            </a:r>
          </a:p>
          <a:p>
            <a:pPr marL="800100" lvl="1" indent="-342900">
              <a:buFont typeface="+mj-lt"/>
              <a:buAutoNum type="alphaLcPeriod"/>
            </a:pPr>
            <a:r>
              <a:rPr lang="en-US" sz="1600">
                <a:latin typeface="Aptos"/>
              </a:rPr>
              <a:t>To save the outcome, the Champion will select Save and Return </a:t>
            </a:r>
          </a:p>
          <a:p>
            <a:pPr marL="800100" lvl="1" indent="-342900">
              <a:buFont typeface="+mj-lt"/>
              <a:buAutoNum type="alphaLcPeriod"/>
            </a:pPr>
            <a:r>
              <a:rPr lang="en-US" sz="1600">
                <a:latin typeface="Aptos"/>
              </a:rPr>
              <a:t>Once all Completed Actions have an Outcome included or saved, the Issue will be automatically be resolved in the system</a:t>
            </a:r>
          </a:p>
        </p:txBody>
      </p:sp>
      <p:pic>
        <p:nvPicPr>
          <p:cNvPr id="2" name="Picture 1" descr="A blue text on a black background&#10;&#10;Description automatically generated">
            <a:extLst>
              <a:ext uri="{FF2B5EF4-FFF2-40B4-BE49-F238E27FC236}">
                <a16:creationId xmlns:a16="http://schemas.microsoft.com/office/drawing/2014/main" id="{C44E4415-C135-9100-2BEC-3631574712C3}"/>
              </a:ext>
            </a:extLst>
          </p:cNvPr>
          <p:cNvPicPr>
            <a:picLocks noChangeAspect="1"/>
          </p:cNvPicPr>
          <p:nvPr/>
        </p:nvPicPr>
        <p:blipFill>
          <a:blip r:embed="rId2"/>
          <a:stretch>
            <a:fillRect/>
          </a:stretch>
        </p:blipFill>
        <p:spPr>
          <a:xfrm>
            <a:off x="9912506" y="5893109"/>
            <a:ext cx="1750407" cy="548920"/>
          </a:xfrm>
          <a:prstGeom prst="rect">
            <a:avLst/>
          </a:prstGeom>
        </p:spPr>
      </p:pic>
    </p:spTree>
    <p:extLst>
      <p:ext uri="{BB962C8B-B14F-4D97-AF65-F5344CB8AC3E}">
        <p14:creationId xmlns:p14="http://schemas.microsoft.com/office/powerpoint/2010/main" val="7789913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2F587-1B6B-8DAA-C5F4-7A911ECCBC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9484F2-A088-4F13-80D6-44D3DC7FFF4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FD8F397-8D02-6F31-6294-1077EC56F0C0}"/>
              </a:ext>
            </a:extLst>
          </p:cNvPr>
          <p:cNvSpPr>
            <a:spLocks noGrp="1"/>
          </p:cNvSpPr>
          <p:nvPr>
            <p:ph idx="1"/>
          </p:nvPr>
        </p:nvSpPr>
        <p:spPr/>
        <p:txBody>
          <a:bodyPr/>
          <a:lstStyle/>
          <a:p>
            <a:endParaRPr lang="en-GB"/>
          </a:p>
        </p:txBody>
      </p:sp>
      <p:sp>
        <p:nvSpPr>
          <p:cNvPr id="5" name="Rectangle 4">
            <a:extLst>
              <a:ext uri="{FF2B5EF4-FFF2-40B4-BE49-F238E27FC236}">
                <a16:creationId xmlns:a16="http://schemas.microsoft.com/office/drawing/2014/main" id="{83F266AF-DCDE-EFED-933C-02D6B60C91FC}"/>
              </a:ext>
            </a:extLst>
          </p:cNvPr>
          <p:cNvSpPr/>
          <p:nvPr/>
        </p:nvSpPr>
        <p:spPr>
          <a:xfrm>
            <a:off x="-139728" y="-294982"/>
            <a:ext cx="12389231" cy="7152982"/>
          </a:xfrm>
          <a:prstGeom prst="rect">
            <a:avLst/>
          </a:prstGeom>
          <a:solidFill>
            <a:srgbClr val="232E3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00">
              <a:ea typeface="Calibri"/>
              <a:cs typeface="Calibri"/>
            </a:endParaRPr>
          </a:p>
        </p:txBody>
      </p:sp>
      <p:sp>
        <p:nvSpPr>
          <p:cNvPr id="7" name="Title 13">
            <a:extLst>
              <a:ext uri="{FF2B5EF4-FFF2-40B4-BE49-F238E27FC236}">
                <a16:creationId xmlns:a16="http://schemas.microsoft.com/office/drawing/2014/main" id="{B9784266-1583-5E3F-2D98-0742965DF26F}"/>
              </a:ext>
            </a:extLst>
          </p:cNvPr>
          <p:cNvSpPr txBox="1">
            <a:spLocks/>
          </p:cNvSpPr>
          <p:nvPr/>
        </p:nvSpPr>
        <p:spPr>
          <a:xfrm>
            <a:off x="828059" y="1616054"/>
            <a:ext cx="9221715" cy="213099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5500"/>
              </a:lnSpc>
              <a:spcBef>
                <a:spcPts val="0"/>
              </a:spcBef>
            </a:pPr>
            <a:r>
              <a:rPr lang="en-GB" sz="5400" b="1">
                <a:solidFill>
                  <a:schemeClr val="bg1"/>
                </a:solidFill>
                <a:latin typeface="Aptos"/>
                <a:cs typeface="Calibri"/>
              </a:rPr>
              <a:t>Workflow for Quality or Facility Managers (summarised)</a:t>
            </a:r>
            <a:endParaRPr lang="en-US">
              <a:solidFill>
                <a:schemeClr val="bg1"/>
              </a:solidFill>
            </a:endParaRPr>
          </a:p>
        </p:txBody>
      </p:sp>
      <p:pic>
        <p:nvPicPr>
          <p:cNvPr id="11" name="Picture 10" descr="A blue circle with a black background&#10;&#10;AI-generated content may be incorrect.">
            <a:extLst>
              <a:ext uri="{FF2B5EF4-FFF2-40B4-BE49-F238E27FC236}">
                <a16:creationId xmlns:a16="http://schemas.microsoft.com/office/drawing/2014/main" id="{E4BD0607-7CC9-FAA1-17AB-B894F8239A0C}"/>
              </a:ext>
            </a:extLst>
          </p:cNvPr>
          <p:cNvPicPr>
            <a:picLocks noChangeAspect="1"/>
          </p:cNvPicPr>
          <p:nvPr/>
        </p:nvPicPr>
        <p:blipFill>
          <a:blip r:embed="rId2">
            <a:alphaModFix amt="2000"/>
            <a:duotone>
              <a:schemeClr val="bg2">
                <a:shade val="45000"/>
                <a:satMod val="135000"/>
              </a:schemeClr>
              <a:prstClr val="white"/>
            </a:duotone>
          </a:blip>
          <a:stretch>
            <a:fillRect/>
          </a:stretch>
        </p:blipFill>
        <p:spPr>
          <a:xfrm>
            <a:off x="5071673" y="-1018082"/>
            <a:ext cx="11923426" cy="11923426"/>
          </a:xfrm>
          <a:prstGeom prst="rect">
            <a:avLst/>
          </a:prstGeom>
        </p:spPr>
      </p:pic>
    </p:spTree>
    <p:extLst>
      <p:ext uri="{BB962C8B-B14F-4D97-AF65-F5344CB8AC3E}">
        <p14:creationId xmlns:p14="http://schemas.microsoft.com/office/powerpoint/2010/main" val="31233991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BC344-0BD3-773A-C428-9274BD87ADFC}"/>
            </a:ext>
          </a:extLst>
        </p:cNvPr>
        <p:cNvGrpSpPr/>
        <p:nvPr/>
      </p:nvGrpSpPr>
      <p:grpSpPr>
        <a:xfrm>
          <a:off x="0" y="0"/>
          <a:ext cx="0" cy="0"/>
          <a:chOff x="0" y="0"/>
          <a:chExt cx="0" cy="0"/>
        </a:xfrm>
      </p:grpSpPr>
      <p:sp>
        <p:nvSpPr>
          <p:cNvPr id="10" name="Title 13">
            <a:extLst>
              <a:ext uri="{FF2B5EF4-FFF2-40B4-BE49-F238E27FC236}">
                <a16:creationId xmlns:a16="http://schemas.microsoft.com/office/drawing/2014/main" id="{A93D243A-CBAF-6FF3-A04F-800FA22C01A9}"/>
              </a:ext>
            </a:extLst>
          </p:cNvPr>
          <p:cNvSpPr txBox="1">
            <a:spLocks/>
          </p:cNvSpPr>
          <p:nvPr/>
        </p:nvSpPr>
        <p:spPr>
          <a:xfrm>
            <a:off x="741600" y="770742"/>
            <a:ext cx="10832449" cy="13930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500"/>
              </a:lnSpc>
              <a:spcBef>
                <a:spcPts val="0"/>
              </a:spcBef>
            </a:pPr>
            <a:r>
              <a:rPr lang="en-AU" b="1">
                <a:solidFill>
                  <a:srgbClr val="232E3B"/>
                </a:solidFill>
                <a:latin typeface="Aptos"/>
              </a:rPr>
              <a:t>Workflow for Quality or Facility Managers</a:t>
            </a:r>
            <a:endParaRPr lang="en-AU" b="1">
              <a:solidFill>
                <a:srgbClr val="232E3B"/>
              </a:solidFill>
              <a:latin typeface="Aptos" panose="020B0004020202020204" pitchFamily="34" charset="0"/>
            </a:endParaRPr>
          </a:p>
        </p:txBody>
      </p:sp>
      <p:sp>
        <p:nvSpPr>
          <p:cNvPr id="3" name="Title 13">
            <a:extLst>
              <a:ext uri="{FF2B5EF4-FFF2-40B4-BE49-F238E27FC236}">
                <a16:creationId xmlns:a16="http://schemas.microsoft.com/office/drawing/2014/main" id="{4CCC8D43-8E39-9C45-910D-CBECE1C60120}"/>
              </a:ext>
            </a:extLst>
          </p:cNvPr>
          <p:cNvSpPr txBox="1">
            <a:spLocks/>
          </p:cNvSpPr>
          <p:nvPr/>
        </p:nvSpPr>
        <p:spPr>
          <a:xfrm>
            <a:off x="741600" y="1795830"/>
            <a:ext cx="10446860" cy="268990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nSpc>
                <a:spcPct val="100000"/>
              </a:lnSpc>
              <a:spcBef>
                <a:spcPts val="0"/>
              </a:spcBef>
              <a:buFont typeface="+mj-lt"/>
              <a:buAutoNum type="arabicPeriod"/>
            </a:pPr>
            <a:r>
              <a:rPr lang="en-US" sz="1600">
                <a:latin typeface="Aptos" panose="020B0004020202020204" pitchFamily="34" charset="0"/>
              </a:rPr>
              <a:t>The facility Manager or Quality Manager creates a monthly or quarterly CI issue </a:t>
            </a:r>
          </a:p>
          <a:p>
            <a:pPr marL="342900" indent="-342900">
              <a:lnSpc>
                <a:spcPct val="100000"/>
              </a:lnSpc>
              <a:spcBef>
                <a:spcPts val="0"/>
              </a:spcBef>
              <a:buFont typeface="+mj-lt"/>
              <a:buAutoNum type="arabicPeriod"/>
            </a:pPr>
            <a:r>
              <a:rPr lang="en-US" sz="1600">
                <a:latin typeface="Aptos"/>
              </a:rPr>
              <a:t>The issue created is the most important clinical issue in the facility for that month or quarter</a:t>
            </a:r>
          </a:p>
          <a:p>
            <a:pPr marL="342900" indent="-342900">
              <a:lnSpc>
                <a:spcPct val="100000"/>
              </a:lnSpc>
              <a:spcBef>
                <a:spcPts val="0"/>
              </a:spcBef>
              <a:buFont typeface="+mj-lt"/>
              <a:buAutoNum type="arabicPeriod"/>
            </a:pPr>
            <a:r>
              <a:rPr lang="en-US" sz="1600">
                <a:latin typeface="Aptos"/>
              </a:rPr>
              <a:t>The Manager selects facility-wide issue as opposed to resident-specific</a:t>
            </a:r>
          </a:p>
          <a:p>
            <a:pPr marL="342900" indent="-342900">
              <a:lnSpc>
                <a:spcPct val="100000"/>
              </a:lnSpc>
              <a:spcBef>
                <a:spcPts val="0"/>
              </a:spcBef>
              <a:buFont typeface="+mj-lt"/>
              <a:buAutoNum type="arabicPeriod"/>
            </a:pPr>
            <a:r>
              <a:rPr lang="en-US" sz="1600">
                <a:latin typeface="Aptos"/>
              </a:rPr>
              <a:t>The Manager uploads a file to the Issue providing evidence of the issue (e.g., image of the number of falls rising over the last 6 months)</a:t>
            </a:r>
          </a:p>
          <a:p>
            <a:pPr marL="342900" indent="-342900">
              <a:lnSpc>
                <a:spcPct val="100000"/>
              </a:lnSpc>
              <a:spcBef>
                <a:spcPts val="0"/>
              </a:spcBef>
              <a:buFont typeface="+mj-lt"/>
              <a:buAutoNum type="arabicPeriod"/>
            </a:pPr>
            <a:r>
              <a:rPr lang="en-US" sz="1600">
                <a:latin typeface="Aptos"/>
              </a:rPr>
              <a:t>The Manager adds the champion/CCC to the Issue under Assignee</a:t>
            </a:r>
          </a:p>
          <a:p>
            <a:pPr marL="342900" indent="-342900">
              <a:lnSpc>
                <a:spcPct val="100000"/>
              </a:lnSpc>
              <a:spcBef>
                <a:spcPts val="0"/>
              </a:spcBef>
              <a:buFont typeface="+mj-lt"/>
              <a:buAutoNum type="arabicPeriod"/>
            </a:pPr>
            <a:r>
              <a:rPr lang="en-US" sz="1600">
                <a:latin typeface="Aptos"/>
              </a:rPr>
              <a:t>The Manager adds all available Linked Actions (lightbulb symbol), associated Due Dates (end of the week), and Priority for every action (e.g., high) </a:t>
            </a:r>
          </a:p>
          <a:p>
            <a:pPr marL="342900" indent="-342900">
              <a:lnSpc>
                <a:spcPct val="100000"/>
              </a:lnSpc>
              <a:spcBef>
                <a:spcPts val="0"/>
              </a:spcBef>
              <a:buFont typeface="+mj-lt"/>
              <a:buAutoNum type="arabicPeriod"/>
            </a:pPr>
            <a:r>
              <a:rPr lang="en-US" sz="1600">
                <a:latin typeface="Aptos"/>
              </a:rPr>
              <a:t>The Manager adds Assignees – either PCW Group, Nurse Group or both Groups depending on type of action; whether more clinical or less clinical.</a:t>
            </a:r>
          </a:p>
        </p:txBody>
      </p:sp>
      <p:pic>
        <p:nvPicPr>
          <p:cNvPr id="2" name="Picture 1" descr="A blue text on a black background&#10;&#10;Description automatically generated">
            <a:extLst>
              <a:ext uri="{FF2B5EF4-FFF2-40B4-BE49-F238E27FC236}">
                <a16:creationId xmlns:a16="http://schemas.microsoft.com/office/drawing/2014/main" id="{50AE8A39-E964-9EBD-C432-E699EE923C63}"/>
              </a:ext>
            </a:extLst>
          </p:cNvPr>
          <p:cNvPicPr>
            <a:picLocks noChangeAspect="1"/>
          </p:cNvPicPr>
          <p:nvPr/>
        </p:nvPicPr>
        <p:blipFill>
          <a:blip r:embed="rId2"/>
          <a:stretch>
            <a:fillRect/>
          </a:stretch>
        </p:blipFill>
        <p:spPr>
          <a:xfrm>
            <a:off x="9912506" y="5893109"/>
            <a:ext cx="1750407" cy="548920"/>
          </a:xfrm>
          <a:prstGeom prst="rect">
            <a:avLst/>
          </a:prstGeom>
        </p:spPr>
      </p:pic>
    </p:spTree>
    <p:extLst>
      <p:ext uri="{BB962C8B-B14F-4D97-AF65-F5344CB8AC3E}">
        <p14:creationId xmlns:p14="http://schemas.microsoft.com/office/powerpoint/2010/main" val="13435966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90EA9-C980-D3D3-CC13-A416611013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A416E2-1603-C6BE-6D12-1FFC7D968A5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9DCD8E3-8F95-B1A9-40A3-587438289C00}"/>
              </a:ext>
            </a:extLst>
          </p:cNvPr>
          <p:cNvSpPr>
            <a:spLocks noGrp="1"/>
          </p:cNvSpPr>
          <p:nvPr>
            <p:ph idx="1"/>
          </p:nvPr>
        </p:nvSpPr>
        <p:spPr/>
        <p:txBody>
          <a:bodyPr/>
          <a:lstStyle/>
          <a:p>
            <a:endParaRPr lang="en-GB"/>
          </a:p>
        </p:txBody>
      </p:sp>
      <p:sp>
        <p:nvSpPr>
          <p:cNvPr id="5" name="Rectangle 4">
            <a:extLst>
              <a:ext uri="{FF2B5EF4-FFF2-40B4-BE49-F238E27FC236}">
                <a16:creationId xmlns:a16="http://schemas.microsoft.com/office/drawing/2014/main" id="{08817FA6-8BF7-1980-3C8B-9C88974D8BAA}"/>
              </a:ext>
            </a:extLst>
          </p:cNvPr>
          <p:cNvSpPr/>
          <p:nvPr/>
        </p:nvSpPr>
        <p:spPr>
          <a:xfrm>
            <a:off x="-139728" y="-294982"/>
            <a:ext cx="12389231" cy="7152982"/>
          </a:xfrm>
          <a:prstGeom prst="rect">
            <a:avLst/>
          </a:prstGeom>
          <a:solidFill>
            <a:srgbClr val="232E3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00">
              <a:ea typeface="Calibri"/>
              <a:cs typeface="Calibri"/>
            </a:endParaRPr>
          </a:p>
        </p:txBody>
      </p:sp>
      <p:sp>
        <p:nvSpPr>
          <p:cNvPr id="7" name="Title 13">
            <a:extLst>
              <a:ext uri="{FF2B5EF4-FFF2-40B4-BE49-F238E27FC236}">
                <a16:creationId xmlns:a16="http://schemas.microsoft.com/office/drawing/2014/main" id="{2F2C527F-3577-E85E-EA52-7C7A81577204}"/>
              </a:ext>
            </a:extLst>
          </p:cNvPr>
          <p:cNvSpPr txBox="1">
            <a:spLocks/>
          </p:cNvSpPr>
          <p:nvPr/>
        </p:nvSpPr>
        <p:spPr>
          <a:xfrm>
            <a:off x="828059" y="1616055"/>
            <a:ext cx="9221715" cy="17535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5500"/>
              </a:lnSpc>
              <a:spcBef>
                <a:spcPts val="0"/>
              </a:spcBef>
            </a:pPr>
            <a:r>
              <a:rPr lang="en-GB" sz="5400" b="1">
                <a:solidFill>
                  <a:schemeClr val="bg1"/>
                </a:solidFill>
                <a:latin typeface="Aptos"/>
                <a:cs typeface="Calibri"/>
              </a:rPr>
              <a:t>Documenting outcomes </a:t>
            </a:r>
            <a:br>
              <a:rPr lang="en-GB" sz="5400" b="1">
                <a:solidFill>
                  <a:schemeClr val="bg1"/>
                </a:solidFill>
                <a:latin typeface="Aptos"/>
                <a:cs typeface="Calibri"/>
              </a:rPr>
            </a:br>
            <a:endParaRPr lang="en-GB" sz="5400" b="1">
              <a:solidFill>
                <a:schemeClr val="bg1"/>
              </a:solidFill>
              <a:latin typeface="Aptos"/>
              <a:cs typeface="Calibri"/>
            </a:endParaRPr>
          </a:p>
        </p:txBody>
      </p:sp>
      <p:pic>
        <p:nvPicPr>
          <p:cNvPr id="11" name="Picture 10" descr="A blue circle with a black background&#10;&#10;AI-generated content may be incorrect.">
            <a:extLst>
              <a:ext uri="{FF2B5EF4-FFF2-40B4-BE49-F238E27FC236}">
                <a16:creationId xmlns:a16="http://schemas.microsoft.com/office/drawing/2014/main" id="{0B339F6B-D488-500E-2F8B-F9BC2084C120}"/>
              </a:ext>
            </a:extLst>
          </p:cNvPr>
          <p:cNvPicPr>
            <a:picLocks noChangeAspect="1"/>
          </p:cNvPicPr>
          <p:nvPr/>
        </p:nvPicPr>
        <p:blipFill>
          <a:blip r:embed="rId2">
            <a:alphaModFix amt="2000"/>
            <a:duotone>
              <a:schemeClr val="bg2">
                <a:shade val="45000"/>
                <a:satMod val="135000"/>
              </a:schemeClr>
              <a:prstClr val="white"/>
            </a:duotone>
          </a:blip>
          <a:stretch>
            <a:fillRect/>
          </a:stretch>
        </p:blipFill>
        <p:spPr>
          <a:xfrm>
            <a:off x="5071673" y="-1018082"/>
            <a:ext cx="11923426" cy="11923426"/>
          </a:xfrm>
          <a:prstGeom prst="rect">
            <a:avLst/>
          </a:prstGeom>
        </p:spPr>
      </p:pic>
    </p:spTree>
    <p:extLst>
      <p:ext uri="{BB962C8B-B14F-4D97-AF65-F5344CB8AC3E}">
        <p14:creationId xmlns:p14="http://schemas.microsoft.com/office/powerpoint/2010/main" val="15879506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4349E-E56C-D3CB-5D7E-E0ED8B062EEB}"/>
            </a:ext>
          </a:extLst>
        </p:cNvPr>
        <p:cNvGrpSpPr/>
        <p:nvPr/>
      </p:nvGrpSpPr>
      <p:grpSpPr>
        <a:xfrm>
          <a:off x="0" y="0"/>
          <a:ext cx="0" cy="0"/>
          <a:chOff x="0" y="0"/>
          <a:chExt cx="0" cy="0"/>
        </a:xfrm>
      </p:grpSpPr>
      <p:sp>
        <p:nvSpPr>
          <p:cNvPr id="10" name="Title 13">
            <a:extLst>
              <a:ext uri="{FF2B5EF4-FFF2-40B4-BE49-F238E27FC236}">
                <a16:creationId xmlns:a16="http://schemas.microsoft.com/office/drawing/2014/main" id="{CF1273B9-00C1-D08A-9894-190AF3D9147A}"/>
              </a:ext>
            </a:extLst>
          </p:cNvPr>
          <p:cNvSpPr txBox="1">
            <a:spLocks/>
          </p:cNvSpPr>
          <p:nvPr/>
        </p:nvSpPr>
        <p:spPr>
          <a:xfrm>
            <a:off x="741600" y="770742"/>
            <a:ext cx="10832449" cy="13930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500"/>
              </a:lnSpc>
              <a:spcBef>
                <a:spcPts val="0"/>
              </a:spcBef>
            </a:pPr>
            <a:r>
              <a:rPr lang="en-AU" b="1">
                <a:solidFill>
                  <a:srgbClr val="232E3B"/>
                </a:solidFill>
                <a:latin typeface="Aptos"/>
              </a:rPr>
              <a:t>Documenting outcomes </a:t>
            </a:r>
          </a:p>
        </p:txBody>
      </p:sp>
      <p:sp>
        <p:nvSpPr>
          <p:cNvPr id="3" name="Title 13">
            <a:extLst>
              <a:ext uri="{FF2B5EF4-FFF2-40B4-BE49-F238E27FC236}">
                <a16:creationId xmlns:a16="http://schemas.microsoft.com/office/drawing/2014/main" id="{0BF1E94E-4631-56DD-39C4-C5C8E76BD953}"/>
              </a:ext>
            </a:extLst>
          </p:cNvPr>
          <p:cNvSpPr txBox="1">
            <a:spLocks/>
          </p:cNvSpPr>
          <p:nvPr/>
        </p:nvSpPr>
        <p:spPr>
          <a:xfrm>
            <a:off x="741600" y="1903326"/>
            <a:ext cx="10446860" cy="362767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sz="1600">
                <a:latin typeface="Aptos"/>
              </a:rPr>
              <a:t>The meeting with the Champion at the end of the week is important to document Outcomes for each Completed Action. This will be guided by the Champion who will go through each Action with the group.</a:t>
            </a:r>
          </a:p>
          <a:p>
            <a:pPr>
              <a:lnSpc>
                <a:spcPct val="100000"/>
              </a:lnSpc>
              <a:spcBef>
                <a:spcPts val="0"/>
              </a:spcBef>
            </a:pPr>
            <a:endParaRPr lang="en-US" sz="1600">
              <a:latin typeface="Aptos" panose="020B0004020202020204" pitchFamily="34" charset="0"/>
            </a:endParaRPr>
          </a:p>
          <a:p>
            <a:pPr>
              <a:lnSpc>
                <a:spcPct val="100000"/>
              </a:lnSpc>
              <a:spcBef>
                <a:spcPts val="0"/>
              </a:spcBef>
            </a:pPr>
            <a:r>
              <a:rPr lang="en-US" sz="1600">
                <a:latin typeface="Aptos"/>
              </a:rPr>
              <a:t>The Champion will ask anyone who included their name under the Notes section their view on whether the Outcome was effective, partially effective or not effective.</a:t>
            </a:r>
          </a:p>
          <a:p>
            <a:pPr>
              <a:lnSpc>
                <a:spcPct val="100000"/>
              </a:lnSpc>
              <a:spcBef>
                <a:spcPts val="0"/>
              </a:spcBef>
            </a:pPr>
            <a:endParaRPr lang="en-US" sz="1600">
              <a:latin typeface="Aptos" panose="020B0004020202020204" pitchFamily="34" charset="0"/>
            </a:endParaRPr>
          </a:p>
          <a:p>
            <a:pPr marL="342900" indent="-342900">
              <a:lnSpc>
                <a:spcPct val="100000"/>
              </a:lnSpc>
              <a:spcBef>
                <a:spcPts val="0"/>
              </a:spcBef>
              <a:buFont typeface="Arial" panose="020B0604020202020204" pitchFamily="34" charset="0"/>
              <a:buChar char="•"/>
            </a:pPr>
            <a:r>
              <a:rPr lang="en-US" sz="1600">
                <a:latin typeface="Aptos"/>
              </a:rPr>
              <a:t>The pilot finishes on </a:t>
            </a:r>
            <a:r>
              <a:rPr lang="en-US" sz="1600">
                <a:highlight>
                  <a:srgbClr val="FFFF00"/>
                </a:highlight>
                <a:latin typeface="Aptos"/>
              </a:rPr>
              <a:t>&lt;Insert date&gt;</a:t>
            </a:r>
          </a:p>
          <a:p>
            <a:pPr marL="342900" indent="-342900">
              <a:lnSpc>
                <a:spcPct val="100000"/>
              </a:lnSpc>
              <a:spcBef>
                <a:spcPts val="0"/>
              </a:spcBef>
              <a:buFont typeface="Arial" panose="020B0604020202020204" pitchFamily="34" charset="0"/>
              <a:buChar char="•"/>
            </a:pPr>
            <a:r>
              <a:rPr lang="en-US" sz="1600">
                <a:latin typeface="Aptos"/>
              </a:rPr>
              <a:t>The second co-design session will be </a:t>
            </a:r>
            <a:r>
              <a:rPr lang="en-US" sz="1600" err="1">
                <a:latin typeface="Aptos"/>
              </a:rPr>
              <a:t>organised</a:t>
            </a:r>
            <a:r>
              <a:rPr lang="en-US" sz="1600">
                <a:latin typeface="Aptos"/>
              </a:rPr>
              <a:t> </a:t>
            </a:r>
            <a:r>
              <a:rPr lang="en-US" sz="1600">
                <a:highlight>
                  <a:srgbClr val="FFFF00"/>
                </a:highlight>
                <a:latin typeface="Aptos"/>
              </a:rPr>
              <a:t>&lt;Insert date&gt;</a:t>
            </a:r>
            <a:endParaRPr lang="en-US" sz="1600">
              <a:highlight>
                <a:srgbClr val="FFFF00"/>
              </a:highlight>
              <a:latin typeface="Aptos" panose="020B0004020202020204" pitchFamily="34" charset="0"/>
            </a:endParaRPr>
          </a:p>
        </p:txBody>
      </p:sp>
      <p:pic>
        <p:nvPicPr>
          <p:cNvPr id="2" name="Picture 1" descr="A blue text on a black background&#10;&#10;Description automatically generated">
            <a:extLst>
              <a:ext uri="{FF2B5EF4-FFF2-40B4-BE49-F238E27FC236}">
                <a16:creationId xmlns:a16="http://schemas.microsoft.com/office/drawing/2014/main" id="{736BCB7A-258F-D925-0444-C4301630F5C1}"/>
              </a:ext>
            </a:extLst>
          </p:cNvPr>
          <p:cNvPicPr>
            <a:picLocks noChangeAspect="1"/>
          </p:cNvPicPr>
          <p:nvPr/>
        </p:nvPicPr>
        <p:blipFill>
          <a:blip r:embed="rId2"/>
          <a:stretch>
            <a:fillRect/>
          </a:stretch>
        </p:blipFill>
        <p:spPr>
          <a:xfrm>
            <a:off x="9912506" y="5893109"/>
            <a:ext cx="1750407" cy="548920"/>
          </a:xfrm>
          <a:prstGeom prst="rect">
            <a:avLst/>
          </a:prstGeom>
        </p:spPr>
      </p:pic>
    </p:spTree>
    <p:extLst>
      <p:ext uri="{BB962C8B-B14F-4D97-AF65-F5344CB8AC3E}">
        <p14:creationId xmlns:p14="http://schemas.microsoft.com/office/powerpoint/2010/main" val="19829601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50F15-07A9-02FB-E6B7-13BF6176D4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4A0C77-0C32-30F9-9EFA-60A4CDD55E0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45775B3-07D4-EAF9-ADBA-4FE90A0E5BF3}"/>
              </a:ext>
            </a:extLst>
          </p:cNvPr>
          <p:cNvSpPr>
            <a:spLocks noGrp="1"/>
          </p:cNvSpPr>
          <p:nvPr>
            <p:ph idx="1"/>
          </p:nvPr>
        </p:nvSpPr>
        <p:spPr/>
        <p:txBody>
          <a:bodyPr/>
          <a:lstStyle/>
          <a:p>
            <a:endParaRPr lang="en-GB"/>
          </a:p>
        </p:txBody>
      </p:sp>
      <p:sp>
        <p:nvSpPr>
          <p:cNvPr id="5" name="Rectangle 4">
            <a:extLst>
              <a:ext uri="{FF2B5EF4-FFF2-40B4-BE49-F238E27FC236}">
                <a16:creationId xmlns:a16="http://schemas.microsoft.com/office/drawing/2014/main" id="{0B1D18FE-0444-F7AD-1B1A-365E80A738A4}"/>
              </a:ext>
            </a:extLst>
          </p:cNvPr>
          <p:cNvSpPr/>
          <p:nvPr/>
        </p:nvSpPr>
        <p:spPr>
          <a:xfrm>
            <a:off x="-139728" y="-294982"/>
            <a:ext cx="12389231" cy="7152982"/>
          </a:xfrm>
          <a:prstGeom prst="rect">
            <a:avLst/>
          </a:prstGeom>
          <a:solidFill>
            <a:srgbClr val="232E3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00">
              <a:ea typeface="Calibri"/>
              <a:cs typeface="Calibri"/>
            </a:endParaRPr>
          </a:p>
        </p:txBody>
      </p:sp>
      <p:sp>
        <p:nvSpPr>
          <p:cNvPr id="7" name="Title 13">
            <a:extLst>
              <a:ext uri="{FF2B5EF4-FFF2-40B4-BE49-F238E27FC236}">
                <a16:creationId xmlns:a16="http://schemas.microsoft.com/office/drawing/2014/main" id="{57423CFB-9A53-3437-5234-39B6EBE82C1E}"/>
              </a:ext>
            </a:extLst>
          </p:cNvPr>
          <p:cNvSpPr txBox="1">
            <a:spLocks/>
          </p:cNvSpPr>
          <p:nvPr/>
        </p:nvSpPr>
        <p:spPr>
          <a:xfrm>
            <a:off x="828059" y="1616055"/>
            <a:ext cx="9221715" cy="17535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5500"/>
              </a:lnSpc>
              <a:spcBef>
                <a:spcPts val="0"/>
              </a:spcBef>
            </a:pPr>
            <a:r>
              <a:rPr lang="en-GB" sz="5400" b="1">
                <a:solidFill>
                  <a:schemeClr val="bg1"/>
                </a:solidFill>
                <a:latin typeface="Aptos"/>
                <a:cs typeface="Calibri"/>
              </a:rPr>
              <a:t>Things to consider for using CQI</a:t>
            </a:r>
            <a:endParaRPr lang="en-US">
              <a:solidFill>
                <a:schemeClr val="bg1"/>
              </a:solidFill>
              <a:latin typeface="Calibri Light"/>
              <a:ea typeface="Calibri Light"/>
              <a:cs typeface="Calibri Light"/>
            </a:endParaRPr>
          </a:p>
        </p:txBody>
      </p:sp>
      <p:pic>
        <p:nvPicPr>
          <p:cNvPr id="11" name="Picture 10" descr="A blue circle with a black background&#10;&#10;AI-generated content may be incorrect.">
            <a:extLst>
              <a:ext uri="{FF2B5EF4-FFF2-40B4-BE49-F238E27FC236}">
                <a16:creationId xmlns:a16="http://schemas.microsoft.com/office/drawing/2014/main" id="{3158C7C9-0847-9EE1-4388-A5F3979DDEDD}"/>
              </a:ext>
            </a:extLst>
          </p:cNvPr>
          <p:cNvPicPr>
            <a:picLocks noChangeAspect="1"/>
          </p:cNvPicPr>
          <p:nvPr/>
        </p:nvPicPr>
        <p:blipFill>
          <a:blip r:embed="rId2">
            <a:alphaModFix amt="2000"/>
            <a:duotone>
              <a:schemeClr val="bg2">
                <a:shade val="45000"/>
                <a:satMod val="135000"/>
              </a:schemeClr>
              <a:prstClr val="white"/>
            </a:duotone>
          </a:blip>
          <a:stretch>
            <a:fillRect/>
          </a:stretch>
        </p:blipFill>
        <p:spPr>
          <a:xfrm>
            <a:off x="5071673" y="-1018082"/>
            <a:ext cx="11923426" cy="11923426"/>
          </a:xfrm>
          <a:prstGeom prst="rect">
            <a:avLst/>
          </a:prstGeom>
        </p:spPr>
      </p:pic>
    </p:spTree>
    <p:extLst>
      <p:ext uri="{BB962C8B-B14F-4D97-AF65-F5344CB8AC3E}">
        <p14:creationId xmlns:p14="http://schemas.microsoft.com/office/powerpoint/2010/main" val="36022346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6E01E-D53C-806A-68CE-2EC00BB13320}"/>
            </a:ext>
          </a:extLst>
        </p:cNvPr>
        <p:cNvGrpSpPr/>
        <p:nvPr/>
      </p:nvGrpSpPr>
      <p:grpSpPr>
        <a:xfrm>
          <a:off x="0" y="0"/>
          <a:ext cx="0" cy="0"/>
          <a:chOff x="0" y="0"/>
          <a:chExt cx="0" cy="0"/>
        </a:xfrm>
      </p:grpSpPr>
      <p:sp>
        <p:nvSpPr>
          <p:cNvPr id="10" name="Title 13">
            <a:extLst>
              <a:ext uri="{FF2B5EF4-FFF2-40B4-BE49-F238E27FC236}">
                <a16:creationId xmlns:a16="http://schemas.microsoft.com/office/drawing/2014/main" id="{43683E93-BA58-46C1-3D0A-280F0FC70B4B}"/>
              </a:ext>
            </a:extLst>
          </p:cNvPr>
          <p:cNvSpPr txBox="1">
            <a:spLocks/>
          </p:cNvSpPr>
          <p:nvPr/>
        </p:nvSpPr>
        <p:spPr>
          <a:xfrm>
            <a:off x="741600" y="770742"/>
            <a:ext cx="10832449" cy="13930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500"/>
              </a:lnSpc>
              <a:spcBef>
                <a:spcPts val="0"/>
              </a:spcBef>
            </a:pPr>
            <a:r>
              <a:rPr lang="en-AU" b="1">
                <a:solidFill>
                  <a:srgbClr val="232E3B"/>
                </a:solidFill>
                <a:latin typeface="Aptos"/>
              </a:rPr>
              <a:t>Performance and usability</a:t>
            </a:r>
          </a:p>
        </p:txBody>
      </p:sp>
      <p:sp>
        <p:nvSpPr>
          <p:cNvPr id="3" name="Title 13">
            <a:extLst>
              <a:ext uri="{FF2B5EF4-FFF2-40B4-BE49-F238E27FC236}">
                <a16:creationId xmlns:a16="http://schemas.microsoft.com/office/drawing/2014/main" id="{2D8A7C4B-F501-8215-281C-336C0B13C266}"/>
              </a:ext>
            </a:extLst>
          </p:cNvPr>
          <p:cNvSpPr txBox="1">
            <a:spLocks/>
          </p:cNvSpPr>
          <p:nvPr/>
        </p:nvSpPr>
        <p:spPr>
          <a:xfrm>
            <a:off x="741600" y="2227152"/>
            <a:ext cx="10446860" cy="215715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sz="1600">
                <a:latin typeface="Aptos"/>
              </a:rPr>
              <a:t>These are things you need to consider when you are running your trial:</a:t>
            </a:r>
            <a:endParaRPr lang="en-US" sz="1600">
              <a:latin typeface="Aptos"/>
              <a:ea typeface="Calibri Light" panose="020F0302020204030204"/>
              <a:cs typeface="Calibri Light" panose="020F0302020204030204"/>
            </a:endParaRPr>
          </a:p>
          <a:p>
            <a:pPr>
              <a:lnSpc>
                <a:spcPct val="100000"/>
              </a:lnSpc>
              <a:spcBef>
                <a:spcPts val="0"/>
              </a:spcBef>
            </a:pPr>
            <a:endParaRPr lang="en-US" sz="1600">
              <a:latin typeface="Aptos"/>
            </a:endParaRPr>
          </a:p>
          <a:p>
            <a:pPr marL="342900" indent="-342900">
              <a:lnSpc>
                <a:spcPct val="100000"/>
              </a:lnSpc>
              <a:spcBef>
                <a:spcPts val="0"/>
              </a:spcBef>
              <a:buFont typeface="+mj-lt"/>
              <a:buAutoNum type="arabicPeriod"/>
            </a:pPr>
            <a:r>
              <a:rPr lang="en-US" sz="1600">
                <a:latin typeface="Aptos"/>
              </a:rPr>
              <a:t>Load times for the app and individual screens</a:t>
            </a:r>
            <a:endParaRPr lang="en-US" sz="1600">
              <a:latin typeface="Aptos"/>
              <a:ea typeface="Calibri Light"/>
              <a:cs typeface="Calibri Light"/>
            </a:endParaRPr>
          </a:p>
          <a:p>
            <a:pPr marL="342900" indent="-342900">
              <a:lnSpc>
                <a:spcPct val="100000"/>
              </a:lnSpc>
              <a:spcBef>
                <a:spcPts val="0"/>
              </a:spcBef>
              <a:buFont typeface="+mj-lt"/>
              <a:buAutoNum type="arabicPeriod"/>
            </a:pPr>
            <a:r>
              <a:rPr lang="en-US" sz="1600">
                <a:latin typeface="Aptos"/>
              </a:rPr>
              <a:t>Performance on older/lower-spec devices</a:t>
            </a:r>
          </a:p>
          <a:p>
            <a:pPr marL="342900" indent="-342900">
              <a:lnSpc>
                <a:spcPct val="100000"/>
              </a:lnSpc>
              <a:spcBef>
                <a:spcPts val="0"/>
              </a:spcBef>
              <a:buFont typeface="+mj-lt"/>
              <a:buAutoNum type="arabicPeriod"/>
            </a:pPr>
            <a:r>
              <a:rPr lang="en-US" sz="1600" err="1">
                <a:latin typeface="Aptos"/>
              </a:rPr>
              <a:t>Behaviour</a:t>
            </a:r>
            <a:r>
              <a:rPr lang="en-US" sz="1600">
                <a:latin typeface="Aptos"/>
              </a:rPr>
              <a:t> on unstable Wi-Fi connections</a:t>
            </a:r>
          </a:p>
          <a:p>
            <a:pPr marL="342900" indent="-342900">
              <a:lnSpc>
                <a:spcPct val="100000"/>
              </a:lnSpc>
              <a:spcBef>
                <a:spcPts val="0"/>
              </a:spcBef>
              <a:buFont typeface="+mj-lt"/>
              <a:buAutoNum type="arabicPeriod"/>
            </a:pPr>
            <a:r>
              <a:rPr lang="en-US" sz="1600">
                <a:latin typeface="Aptos"/>
              </a:rPr>
              <a:t>Ease of logging in/out</a:t>
            </a:r>
          </a:p>
          <a:p>
            <a:pPr marL="342900" indent="-342900">
              <a:lnSpc>
                <a:spcPct val="100000"/>
              </a:lnSpc>
              <a:spcBef>
                <a:spcPts val="0"/>
              </a:spcBef>
              <a:buFont typeface="+mj-lt"/>
              <a:buAutoNum type="arabicPeriod"/>
            </a:pPr>
            <a:r>
              <a:rPr lang="en-US" sz="1600">
                <a:latin typeface="Aptos"/>
              </a:rPr>
              <a:t>Font size and readability</a:t>
            </a:r>
          </a:p>
          <a:p>
            <a:pPr marL="342900" indent="-342900">
              <a:lnSpc>
                <a:spcPct val="100000"/>
              </a:lnSpc>
              <a:spcBef>
                <a:spcPts val="0"/>
              </a:spcBef>
              <a:buFont typeface="+mj-lt"/>
              <a:buAutoNum type="arabicPeriod"/>
            </a:pPr>
            <a:r>
              <a:rPr lang="en-US" sz="1600">
                <a:latin typeface="Aptos"/>
              </a:rPr>
              <a:t>One-handed usability</a:t>
            </a:r>
          </a:p>
          <a:p>
            <a:pPr marL="342900" indent="-342900">
              <a:lnSpc>
                <a:spcPct val="100000"/>
              </a:lnSpc>
              <a:spcBef>
                <a:spcPts val="0"/>
              </a:spcBef>
              <a:buFont typeface="+mj-lt"/>
              <a:buAutoNum type="arabicPeriod"/>
            </a:pPr>
            <a:r>
              <a:rPr lang="en-US" sz="1600">
                <a:latin typeface="Aptos"/>
              </a:rPr>
              <a:t>Contrast and visibility in different lighting conditions</a:t>
            </a:r>
          </a:p>
          <a:p>
            <a:pPr marL="342900" indent="-342900">
              <a:lnSpc>
                <a:spcPct val="100000"/>
              </a:lnSpc>
              <a:spcBef>
                <a:spcPts val="0"/>
              </a:spcBef>
              <a:buFont typeface="+mj-lt"/>
              <a:buAutoNum type="arabicPeriod"/>
            </a:pPr>
            <a:r>
              <a:rPr lang="en-US" sz="1600">
                <a:latin typeface="Aptos"/>
              </a:rPr>
              <a:t>Does it crash or freeze under normal use? How does it behave when switching between the app and other phone functions? How quickly the session times out when idle? </a:t>
            </a:r>
          </a:p>
          <a:p>
            <a:pPr marL="342900" indent="-342900">
              <a:lnSpc>
                <a:spcPct val="100000"/>
              </a:lnSpc>
              <a:spcBef>
                <a:spcPts val="0"/>
              </a:spcBef>
              <a:buFont typeface="+mj-lt"/>
              <a:buAutoNum type="arabicPeriod"/>
            </a:pPr>
            <a:r>
              <a:rPr lang="en-US" sz="1600">
                <a:latin typeface="Aptos"/>
              </a:rPr>
              <a:t>User - friendliness — can a new staff member use it without training? </a:t>
            </a:r>
          </a:p>
        </p:txBody>
      </p:sp>
      <p:pic>
        <p:nvPicPr>
          <p:cNvPr id="2" name="Picture 1" descr="A blue text on a black background&#10;&#10;Description automatically generated">
            <a:extLst>
              <a:ext uri="{FF2B5EF4-FFF2-40B4-BE49-F238E27FC236}">
                <a16:creationId xmlns:a16="http://schemas.microsoft.com/office/drawing/2014/main" id="{06269C8F-19E4-6543-ADDA-948C7FAD195E}"/>
              </a:ext>
            </a:extLst>
          </p:cNvPr>
          <p:cNvPicPr>
            <a:picLocks noChangeAspect="1"/>
          </p:cNvPicPr>
          <p:nvPr/>
        </p:nvPicPr>
        <p:blipFill>
          <a:blip r:embed="rId2"/>
          <a:stretch>
            <a:fillRect/>
          </a:stretch>
        </p:blipFill>
        <p:spPr>
          <a:xfrm>
            <a:off x="9912506" y="5893109"/>
            <a:ext cx="1750407" cy="548920"/>
          </a:xfrm>
          <a:prstGeom prst="rect">
            <a:avLst/>
          </a:prstGeom>
        </p:spPr>
      </p:pic>
    </p:spTree>
    <p:extLst>
      <p:ext uri="{BB962C8B-B14F-4D97-AF65-F5344CB8AC3E}">
        <p14:creationId xmlns:p14="http://schemas.microsoft.com/office/powerpoint/2010/main" val="41150323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3B03D-5257-17E1-9BEA-CFEB70519654}"/>
            </a:ext>
          </a:extLst>
        </p:cNvPr>
        <p:cNvGrpSpPr/>
        <p:nvPr/>
      </p:nvGrpSpPr>
      <p:grpSpPr>
        <a:xfrm>
          <a:off x="0" y="0"/>
          <a:ext cx="0" cy="0"/>
          <a:chOff x="0" y="0"/>
          <a:chExt cx="0" cy="0"/>
        </a:xfrm>
      </p:grpSpPr>
      <p:sp>
        <p:nvSpPr>
          <p:cNvPr id="10" name="Title 13">
            <a:extLst>
              <a:ext uri="{FF2B5EF4-FFF2-40B4-BE49-F238E27FC236}">
                <a16:creationId xmlns:a16="http://schemas.microsoft.com/office/drawing/2014/main" id="{CED4AE25-3BF9-7AA4-810A-4FED268212C2}"/>
              </a:ext>
            </a:extLst>
          </p:cNvPr>
          <p:cNvSpPr txBox="1">
            <a:spLocks/>
          </p:cNvSpPr>
          <p:nvPr/>
        </p:nvSpPr>
        <p:spPr>
          <a:xfrm>
            <a:off x="741600" y="770742"/>
            <a:ext cx="10832449" cy="13930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500"/>
              </a:lnSpc>
              <a:spcBef>
                <a:spcPts val="0"/>
              </a:spcBef>
            </a:pPr>
            <a:r>
              <a:rPr lang="en-AU" b="1">
                <a:solidFill>
                  <a:srgbClr val="232E3B"/>
                </a:solidFill>
                <a:latin typeface="Aptos"/>
              </a:rPr>
              <a:t>The information content</a:t>
            </a:r>
          </a:p>
        </p:txBody>
      </p:sp>
      <p:sp>
        <p:nvSpPr>
          <p:cNvPr id="3" name="Title 13">
            <a:extLst>
              <a:ext uri="{FF2B5EF4-FFF2-40B4-BE49-F238E27FC236}">
                <a16:creationId xmlns:a16="http://schemas.microsoft.com/office/drawing/2014/main" id="{5A0153BE-A67C-24B7-AF31-D46CB57C1EA9}"/>
              </a:ext>
            </a:extLst>
          </p:cNvPr>
          <p:cNvSpPr txBox="1">
            <a:spLocks/>
          </p:cNvSpPr>
          <p:nvPr/>
        </p:nvSpPr>
        <p:spPr>
          <a:xfrm>
            <a:off x="741600" y="2227152"/>
            <a:ext cx="10446860" cy="215715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sz="1600">
                <a:latin typeface="Aptos"/>
              </a:rPr>
              <a:t>Trialing the application to test:</a:t>
            </a:r>
            <a:br>
              <a:rPr lang="en-US" sz="1600">
                <a:latin typeface="Aptos"/>
              </a:rPr>
            </a:br>
            <a:endParaRPr lang="en-US" sz="1600">
              <a:latin typeface="Aptos" panose="020B0004020202020204" pitchFamily="34" charset="0"/>
            </a:endParaRPr>
          </a:p>
          <a:p>
            <a:pPr marL="342900" indent="-342900">
              <a:lnSpc>
                <a:spcPct val="100000"/>
              </a:lnSpc>
              <a:spcBef>
                <a:spcPts val="0"/>
              </a:spcBef>
              <a:buFont typeface="+mj-lt"/>
              <a:buAutoNum type="arabicPeriod"/>
            </a:pPr>
            <a:r>
              <a:rPr lang="en-US" sz="1600">
                <a:latin typeface="Aptos"/>
              </a:rPr>
              <a:t>Are the actions clear and easy to understand?</a:t>
            </a:r>
          </a:p>
          <a:p>
            <a:pPr marL="342900" indent="-342900">
              <a:lnSpc>
                <a:spcPct val="100000"/>
              </a:lnSpc>
              <a:spcBef>
                <a:spcPts val="0"/>
              </a:spcBef>
              <a:buFont typeface="+mj-lt"/>
              <a:buAutoNum type="arabicPeriod"/>
            </a:pPr>
            <a:r>
              <a:rPr lang="en-US" sz="1600">
                <a:latin typeface="Aptos"/>
              </a:rPr>
              <a:t>Are the actions specific enough to act on, rather than vague or generic?</a:t>
            </a:r>
          </a:p>
          <a:p>
            <a:pPr marL="342900" indent="-342900">
              <a:lnSpc>
                <a:spcPct val="100000"/>
              </a:lnSpc>
              <a:spcBef>
                <a:spcPts val="0"/>
              </a:spcBef>
              <a:buFont typeface="+mj-lt"/>
              <a:buAutoNum type="arabicPeriod"/>
            </a:pPr>
            <a:r>
              <a:rPr lang="en-US" sz="1600">
                <a:latin typeface="Aptos"/>
              </a:rPr>
              <a:t>How much duplication is there with existing actions done through iCare? And where exactly?</a:t>
            </a:r>
          </a:p>
          <a:p>
            <a:pPr marL="342900" indent="-342900">
              <a:lnSpc>
                <a:spcPct val="100000"/>
              </a:lnSpc>
              <a:spcBef>
                <a:spcPts val="0"/>
              </a:spcBef>
              <a:buFont typeface="+mj-lt"/>
              <a:buAutoNum type="arabicPeriod"/>
            </a:pPr>
            <a:r>
              <a:rPr lang="en-US" sz="1600">
                <a:latin typeface="Aptos"/>
              </a:rPr>
              <a:t>Is enough detail provided to carry out the actions safely and correctly?</a:t>
            </a:r>
          </a:p>
          <a:p>
            <a:pPr marL="342900" indent="-342900">
              <a:lnSpc>
                <a:spcPct val="100000"/>
              </a:lnSpc>
              <a:spcBef>
                <a:spcPts val="0"/>
              </a:spcBef>
              <a:buFont typeface="+mj-lt"/>
              <a:buAutoNum type="arabicPeriod"/>
            </a:pPr>
            <a:r>
              <a:rPr lang="en-US" sz="1600">
                <a:latin typeface="Aptos"/>
              </a:rPr>
              <a:t>Are there any actions suggested that are high risk and may require supervision or sign off?</a:t>
            </a:r>
          </a:p>
          <a:p>
            <a:pPr marL="342900" indent="-342900">
              <a:lnSpc>
                <a:spcPct val="100000"/>
              </a:lnSpc>
              <a:spcBef>
                <a:spcPts val="0"/>
              </a:spcBef>
              <a:buFont typeface="+mj-lt"/>
              <a:buAutoNum type="arabicPeriod"/>
            </a:pPr>
            <a:r>
              <a:rPr lang="en-US" sz="1600">
                <a:latin typeface="Aptos"/>
              </a:rPr>
              <a:t>Are there any actions suggested that are not relevant or useful for the facility?</a:t>
            </a:r>
          </a:p>
          <a:p>
            <a:pPr marL="342900" indent="-342900">
              <a:lnSpc>
                <a:spcPct val="100000"/>
              </a:lnSpc>
              <a:spcBef>
                <a:spcPts val="0"/>
              </a:spcBef>
              <a:buFont typeface="+mj-lt"/>
              <a:buAutoNum type="arabicPeriod"/>
            </a:pPr>
            <a:r>
              <a:rPr lang="en-US" sz="1600">
                <a:latin typeface="Aptos"/>
              </a:rPr>
              <a:t>Is there any missing content you think we could add in there for educational or practice purposes? </a:t>
            </a:r>
          </a:p>
        </p:txBody>
      </p:sp>
      <p:pic>
        <p:nvPicPr>
          <p:cNvPr id="2" name="Picture 1" descr="A blue text on a black background&#10;&#10;Description automatically generated">
            <a:extLst>
              <a:ext uri="{FF2B5EF4-FFF2-40B4-BE49-F238E27FC236}">
                <a16:creationId xmlns:a16="http://schemas.microsoft.com/office/drawing/2014/main" id="{F078D986-C5E5-2D1A-60C0-E8335766189D}"/>
              </a:ext>
            </a:extLst>
          </p:cNvPr>
          <p:cNvPicPr>
            <a:picLocks noChangeAspect="1"/>
          </p:cNvPicPr>
          <p:nvPr/>
        </p:nvPicPr>
        <p:blipFill>
          <a:blip r:embed="rId2"/>
          <a:stretch>
            <a:fillRect/>
          </a:stretch>
        </p:blipFill>
        <p:spPr>
          <a:xfrm>
            <a:off x="9912506" y="5893109"/>
            <a:ext cx="1750407" cy="548920"/>
          </a:xfrm>
          <a:prstGeom prst="rect">
            <a:avLst/>
          </a:prstGeom>
        </p:spPr>
      </p:pic>
    </p:spTree>
    <p:extLst>
      <p:ext uri="{BB962C8B-B14F-4D97-AF65-F5344CB8AC3E}">
        <p14:creationId xmlns:p14="http://schemas.microsoft.com/office/powerpoint/2010/main" val="7558659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154FD-61D5-62C9-C2E1-1B03E5A8111F}"/>
            </a:ext>
          </a:extLst>
        </p:cNvPr>
        <p:cNvGrpSpPr/>
        <p:nvPr/>
      </p:nvGrpSpPr>
      <p:grpSpPr>
        <a:xfrm>
          <a:off x="0" y="0"/>
          <a:ext cx="0" cy="0"/>
          <a:chOff x="0" y="0"/>
          <a:chExt cx="0" cy="0"/>
        </a:xfrm>
      </p:grpSpPr>
      <p:sp>
        <p:nvSpPr>
          <p:cNvPr id="10" name="Title 13">
            <a:extLst>
              <a:ext uri="{FF2B5EF4-FFF2-40B4-BE49-F238E27FC236}">
                <a16:creationId xmlns:a16="http://schemas.microsoft.com/office/drawing/2014/main" id="{3F34DFD8-A085-D3CB-6851-C435E1207DB7}"/>
              </a:ext>
            </a:extLst>
          </p:cNvPr>
          <p:cNvSpPr txBox="1">
            <a:spLocks/>
          </p:cNvSpPr>
          <p:nvPr/>
        </p:nvSpPr>
        <p:spPr>
          <a:xfrm>
            <a:off x="741600" y="770742"/>
            <a:ext cx="10832449" cy="13930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500"/>
              </a:lnSpc>
              <a:spcBef>
                <a:spcPts val="0"/>
              </a:spcBef>
            </a:pPr>
            <a:r>
              <a:rPr lang="en-AU" b="1">
                <a:solidFill>
                  <a:srgbClr val="232E3B"/>
                </a:solidFill>
                <a:latin typeface="Aptos"/>
              </a:rPr>
              <a:t>The CQI process</a:t>
            </a:r>
          </a:p>
        </p:txBody>
      </p:sp>
      <p:sp>
        <p:nvSpPr>
          <p:cNvPr id="3" name="Title 13">
            <a:extLst>
              <a:ext uri="{FF2B5EF4-FFF2-40B4-BE49-F238E27FC236}">
                <a16:creationId xmlns:a16="http://schemas.microsoft.com/office/drawing/2014/main" id="{77592FC8-F46B-5724-F440-9F775B8BD99B}"/>
              </a:ext>
            </a:extLst>
          </p:cNvPr>
          <p:cNvSpPr txBox="1">
            <a:spLocks/>
          </p:cNvSpPr>
          <p:nvPr/>
        </p:nvSpPr>
        <p:spPr>
          <a:xfrm>
            <a:off x="741600" y="1795830"/>
            <a:ext cx="10446860" cy="268990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sz="1600">
                <a:latin typeface="Aptos"/>
              </a:rPr>
              <a:t>Looking at the CQI process from start to finish:</a:t>
            </a:r>
            <a:br>
              <a:rPr lang="en-US" sz="1600">
                <a:latin typeface="Aptos"/>
              </a:rPr>
            </a:br>
            <a:endParaRPr lang="en-US" sz="1600">
              <a:latin typeface="Aptos" panose="020B0004020202020204" pitchFamily="34" charset="0"/>
            </a:endParaRPr>
          </a:p>
          <a:p>
            <a:pPr marL="342900" indent="-342900">
              <a:lnSpc>
                <a:spcPct val="100000"/>
              </a:lnSpc>
              <a:spcBef>
                <a:spcPts val="0"/>
              </a:spcBef>
              <a:buFont typeface="+mj-lt"/>
              <a:buAutoNum type="arabicPeriod"/>
            </a:pPr>
            <a:r>
              <a:rPr lang="en-US" sz="1600">
                <a:latin typeface="Aptos"/>
              </a:rPr>
              <a:t>CQI actions assigned to staff </a:t>
            </a:r>
          </a:p>
          <a:p>
            <a:pPr marL="342900" indent="-342900">
              <a:lnSpc>
                <a:spcPct val="100000"/>
              </a:lnSpc>
              <a:spcBef>
                <a:spcPts val="0"/>
              </a:spcBef>
              <a:buFont typeface="+mj-lt"/>
              <a:buAutoNum type="arabicPeriod"/>
            </a:pPr>
            <a:r>
              <a:rPr lang="en-US" sz="1600">
                <a:latin typeface="Aptos"/>
              </a:rPr>
              <a:t>CQI actions viewed, chosen and completed by staff </a:t>
            </a:r>
          </a:p>
          <a:p>
            <a:pPr marL="342900" indent="-342900">
              <a:lnSpc>
                <a:spcPct val="100000"/>
              </a:lnSpc>
              <a:spcBef>
                <a:spcPts val="0"/>
              </a:spcBef>
              <a:buFont typeface="+mj-lt"/>
              <a:buAutoNum type="arabicPeriod"/>
            </a:pPr>
            <a:r>
              <a:rPr lang="en-US" sz="1600">
                <a:latin typeface="Aptos"/>
              </a:rPr>
              <a:t>Champion informed of completed actions </a:t>
            </a:r>
          </a:p>
          <a:p>
            <a:pPr marL="342900" indent="-342900">
              <a:lnSpc>
                <a:spcPct val="100000"/>
              </a:lnSpc>
              <a:spcBef>
                <a:spcPts val="0"/>
              </a:spcBef>
              <a:buFont typeface="+mj-lt"/>
              <a:buAutoNum type="arabicPeriod"/>
            </a:pPr>
            <a:r>
              <a:rPr lang="en-US" sz="1600">
                <a:latin typeface="Aptos"/>
              </a:rPr>
              <a:t>Champion and staff documenting Outcomes together in the system </a:t>
            </a:r>
          </a:p>
          <a:p>
            <a:pPr marL="800100" lvl="1" indent="-342900">
              <a:buFont typeface="+mj-lt"/>
              <a:buAutoNum type="alphaLcPeriod"/>
            </a:pPr>
            <a:r>
              <a:rPr lang="en-US" sz="1600">
                <a:latin typeface="Aptos"/>
              </a:rPr>
              <a:t>How often should Champion meetings take place?</a:t>
            </a:r>
          </a:p>
          <a:p>
            <a:pPr marL="800100" lvl="1" indent="-342900">
              <a:buFont typeface="+mj-lt"/>
              <a:buAutoNum type="alphaLcPeriod"/>
            </a:pPr>
            <a:r>
              <a:rPr lang="en-US" sz="1600">
                <a:latin typeface="Aptos"/>
              </a:rPr>
              <a:t>How often should we rotate staff who are part of the continuous improvement team?</a:t>
            </a:r>
            <a:endParaRPr lang="en-US" sz="1600">
              <a:latin typeface="Aptos"/>
              <a:ea typeface="Calibri" panose="020F0502020204030204"/>
              <a:cs typeface="Calibri" panose="020F0502020204030204"/>
            </a:endParaRPr>
          </a:p>
          <a:p>
            <a:pPr marL="800100" lvl="1" indent="-342900">
              <a:buFont typeface="+mj-lt"/>
              <a:buAutoNum type="alphaLcPeriod"/>
            </a:pPr>
            <a:r>
              <a:rPr lang="en-US" sz="1600">
                <a:latin typeface="Aptos"/>
              </a:rPr>
              <a:t>Could Health &amp; Wellbeing Officers or other staff be involved?</a:t>
            </a:r>
            <a:endParaRPr lang="en-US" sz="1600">
              <a:latin typeface="Aptos"/>
              <a:ea typeface="Calibri" panose="020F0502020204030204"/>
              <a:cs typeface="Calibri" panose="020F0502020204030204"/>
            </a:endParaRPr>
          </a:p>
          <a:p>
            <a:pPr marL="800100" lvl="1" indent="-342900">
              <a:buFont typeface="+mj-lt"/>
              <a:buAutoNum type="alphaLcPeriod"/>
            </a:pPr>
            <a:r>
              <a:rPr lang="en-US" sz="1600">
                <a:latin typeface="Aptos"/>
              </a:rPr>
              <a:t>Is there any information or resources we could provide to make it easier for the monthly CQI teams?</a:t>
            </a:r>
          </a:p>
        </p:txBody>
      </p:sp>
      <p:pic>
        <p:nvPicPr>
          <p:cNvPr id="2" name="Picture 1" descr="A blue text on a black background&#10;&#10;Description automatically generated">
            <a:extLst>
              <a:ext uri="{FF2B5EF4-FFF2-40B4-BE49-F238E27FC236}">
                <a16:creationId xmlns:a16="http://schemas.microsoft.com/office/drawing/2014/main" id="{841C4B73-CDB1-5228-6503-AC8DA269709D}"/>
              </a:ext>
            </a:extLst>
          </p:cNvPr>
          <p:cNvPicPr>
            <a:picLocks noChangeAspect="1"/>
          </p:cNvPicPr>
          <p:nvPr/>
        </p:nvPicPr>
        <p:blipFill>
          <a:blip r:embed="rId2"/>
          <a:stretch>
            <a:fillRect/>
          </a:stretch>
        </p:blipFill>
        <p:spPr>
          <a:xfrm>
            <a:off x="9912506" y="5893109"/>
            <a:ext cx="1750407" cy="548920"/>
          </a:xfrm>
          <a:prstGeom prst="rect">
            <a:avLst/>
          </a:prstGeom>
        </p:spPr>
      </p:pic>
    </p:spTree>
    <p:extLst>
      <p:ext uri="{BB962C8B-B14F-4D97-AF65-F5344CB8AC3E}">
        <p14:creationId xmlns:p14="http://schemas.microsoft.com/office/powerpoint/2010/main" val="31515877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F96E8-F868-3F9F-8A04-A3ABFD9D40FD}"/>
            </a:ext>
          </a:extLst>
        </p:cNvPr>
        <p:cNvGrpSpPr/>
        <p:nvPr/>
      </p:nvGrpSpPr>
      <p:grpSpPr>
        <a:xfrm>
          <a:off x="0" y="0"/>
          <a:ext cx="0" cy="0"/>
          <a:chOff x="0" y="0"/>
          <a:chExt cx="0" cy="0"/>
        </a:xfrm>
      </p:grpSpPr>
      <p:sp>
        <p:nvSpPr>
          <p:cNvPr id="10" name="Title 13">
            <a:extLst>
              <a:ext uri="{FF2B5EF4-FFF2-40B4-BE49-F238E27FC236}">
                <a16:creationId xmlns:a16="http://schemas.microsoft.com/office/drawing/2014/main" id="{4811226E-B3BC-99C0-F5AA-5B15E9A9DF1C}"/>
              </a:ext>
            </a:extLst>
          </p:cNvPr>
          <p:cNvSpPr txBox="1">
            <a:spLocks/>
          </p:cNvSpPr>
          <p:nvPr/>
        </p:nvSpPr>
        <p:spPr>
          <a:xfrm>
            <a:off x="741600" y="770742"/>
            <a:ext cx="10832449" cy="13930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500"/>
              </a:lnSpc>
              <a:spcBef>
                <a:spcPts val="0"/>
              </a:spcBef>
            </a:pPr>
            <a:r>
              <a:rPr lang="en-AU" b="1">
                <a:solidFill>
                  <a:srgbClr val="232E3B"/>
                </a:solidFill>
                <a:latin typeface="Aptos"/>
              </a:rPr>
              <a:t>Additional questions</a:t>
            </a:r>
          </a:p>
        </p:txBody>
      </p:sp>
      <p:sp>
        <p:nvSpPr>
          <p:cNvPr id="3" name="Title 13">
            <a:extLst>
              <a:ext uri="{FF2B5EF4-FFF2-40B4-BE49-F238E27FC236}">
                <a16:creationId xmlns:a16="http://schemas.microsoft.com/office/drawing/2014/main" id="{92C8A34B-F7BC-4B6C-C64E-0C39F7B27682}"/>
              </a:ext>
            </a:extLst>
          </p:cNvPr>
          <p:cNvSpPr txBox="1">
            <a:spLocks/>
          </p:cNvSpPr>
          <p:nvPr/>
        </p:nvSpPr>
        <p:spPr>
          <a:xfrm>
            <a:off x="741600" y="1795830"/>
            <a:ext cx="10446860" cy="268990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nSpc>
                <a:spcPct val="100000"/>
              </a:lnSpc>
              <a:spcBef>
                <a:spcPts val="0"/>
              </a:spcBef>
              <a:buFont typeface="+mj-lt"/>
              <a:buAutoNum type="arabicPeriod"/>
            </a:pPr>
            <a:r>
              <a:rPr lang="en-US" sz="1600">
                <a:latin typeface="Aptos" panose="020B0004020202020204" pitchFamily="34" charset="0"/>
              </a:rPr>
              <a:t>Anything else that might be improved with the application?</a:t>
            </a:r>
          </a:p>
          <a:p>
            <a:pPr marL="342900" indent="-342900">
              <a:lnSpc>
                <a:spcPct val="100000"/>
              </a:lnSpc>
              <a:spcBef>
                <a:spcPts val="0"/>
              </a:spcBef>
              <a:buFont typeface="+mj-lt"/>
              <a:buAutoNum type="arabicPeriod"/>
            </a:pPr>
            <a:r>
              <a:rPr lang="en-US" sz="1600">
                <a:latin typeface="Aptos" panose="020B0004020202020204" pitchFamily="34" charset="0"/>
              </a:rPr>
              <a:t>Anything else that might be improved with the CQI process?</a:t>
            </a:r>
          </a:p>
          <a:p>
            <a:pPr marL="342900" indent="-342900">
              <a:lnSpc>
                <a:spcPct val="100000"/>
              </a:lnSpc>
              <a:spcBef>
                <a:spcPts val="0"/>
              </a:spcBef>
              <a:buFont typeface="+mj-lt"/>
              <a:buAutoNum type="arabicPeriod"/>
            </a:pPr>
            <a:r>
              <a:rPr lang="en-US" sz="1600">
                <a:latin typeface="Aptos"/>
              </a:rPr>
              <a:t>For Champions ONLY: </a:t>
            </a:r>
          </a:p>
          <a:p>
            <a:pPr marL="800100" lvl="1" indent="-342900">
              <a:buFont typeface="+mj-lt"/>
              <a:buAutoNum type="alphaLcPeriod"/>
            </a:pPr>
            <a:r>
              <a:rPr lang="en-US" sz="1600">
                <a:latin typeface="Aptos" panose="020B0004020202020204" pitchFamily="34" charset="0"/>
              </a:rPr>
              <a:t>any issues with the weekly CQI meeting from team members about actions completed?</a:t>
            </a:r>
          </a:p>
          <a:p>
            <a:pPr marL="800100" lvl="1" indent="-342900">
              <a:buFont typeface="+mj-lt"/>
              <a:buAutoNum type="alphaLcPeriod"/>
            </a:pPr>
            <a:r>
              <a:rPr lang="en-US" sz="1600">
                <a:latin typeface="Aptos" panose="020B0004020202020204" pitchFamily="34" charset="0"/>
              </a:rPr>
              <a:t>any issues with documenting outcomes into the system each week?</a:t>
            </a:r>
          </a:p>
          <a:p>
            <a:pPr marL="800100" lvl="1" indent="-342900">
              <a:buFont typeface="+mj-lt"/>
              <a:buAutoNum type="alphaLcPeriod"/>
            </a:pPr>
            <a:r>
              <a:rPr lang="en-US" sz="1600">
                <a:latin typeface="Aptos" panose="020B0004020202020204" pitchFamily="34" charset="0"/>
              </a:rPr>
              <a:t>any improvement suggestions?</a:t>
            </a:r>
          </a:p>
        </p:txBody>
      </p:sp>
      <p:pic>
        <p:nvPicPr>
          <p:cNvPr id="2" name="Picture 1" descr="A blue text on a black background&#10;&#10;Description automatically generated">
            <a:extLst>
              <a:ext uri="{FF2B5EF4-FFF2-40B4-BE49-F238E27FC236}">
                <a16:creationId xmlns:a16="http://schemas.microsoft.com/office/drawing/2014/main" id="{02C0DC5A-C814-8F46-7430-8ACD2F5BBF4D}"/>
              </a:ext>
            </a:extLst>
          </p:cNvPr>
          <p:cNvPicPr>
            <a:picLocks noChangeAspect="1"/>
          </p:cNvPicPr>
          <p:nvPr/>
        </p:nvPicPr>
        <p:blipFill>
          <a:blip r:embed="rId2"/>
          <a:stretch>
            <a:fillRect/>
          </a:stretch>
        </p:blipFill>
        <p:spPr>
          <a:xfrm>
            <a:off x="9912506" y="5893109"/>
            <a:ext cx="1750407" cy="548920"/>
          </a:xfrm>
          <a:prstGeom prst="rect">
            <a:avLst/>
          </a:prstGeom>
        </p:spPr>
      </p:pic>
    </p:spTree>
    <p:extLst>
      <p:ext uri="{BB962C8B-B14F-4D97-AF65-F5344CB8AC3E}">
        <p14:creationId xmlns:p14="http://schemas.microsoft.com/office/powerpoint/2010/main" val="3393118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87012-C681-A59E-7C60-92A230A888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737FAD-B8DC-9212-892E-CDD95B3B0CB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36707D0-A81D-DBFE-83EE-2A190A898C1C}"/>
              </a:ext>
            </a:extLst>
          </p:cNvPr>
          <p:cNvSpPr>
            <a:spLocks noGrp="1"/>
          </p:cNvSpPr>
          <p:nvPr>
            <p:ph idx="1"/>
          </p:nvPr>
        </p:nvSpPr>
        <p:spPr/>
        <p:txBody>
          <a:bodyPr/>
          <a:lstStyle/>
          <a:p>
            <a:endParaRPr lang="en-GB"/>
          </a:p>
        </p:txBody>
      </p:sp>
      <p:sp>
        <p:nvSpPr>
          <p:cNvPr id="5" name="Rectangle 4">
            <a:extLst>
              <a:ext uri="{FF2B5EF4-FFF2-40B4-BE49-F238E27FC236}">
                <a16:creationId xmlns:a16="http://schemas.microsoft.com/office/drawing/2014/main" id="{E68038AC-7533-6D4F-69EE-2D3F9577294C}"/>
              </a:ext>
            </a:extLst>
          </p:cNvPr>
          <p:cNvSpPr/>
          <p:nvPr/>
        </p:nvSpPr>
        <p:spPr>
          <a:xfrm>
            <a:off x="-139728" y="-294982"/>
            <a:ext cx="12389231" cy="7152982"/>
          </a:xfrm>
          <a:prstGeom prst="rect">
            <a:avLst/>
          </a:prstGeom>
          <a:solidFill>
            <a:srgbClr val="232E3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00">
              <a:ea typeface="Calibri"/>
              <a:cs typeface="Calibri"/>
            </a:endParaRPr>
          </a:p>
        </p:txBody>
      </p:sp>
      <p:sp>
        <p:nvSpPr>
          <p:cNvPr id="7" name="Title 13">
            <a:extLst>
              <a:ext uri="{FF2B5EF4-FFF2-40B4-BE49-F238E27FC236}">
                <a16:creationId xmlns:a16="http://schemas.microsoft.com/office/drawing/2014/main" id="{EC03F1AE-689D-A26C-C2AF-FDFC74198867}"/>
              </a:ext>
            </a:extLst>
          </p:cNvPr>
          <p:cNvSpPr txBox="1">
            <a:spLocks/>
          </p:cNvSpPr>
          <p:nvPr/>
        </p:nvSpPr>
        <p:spPr>
          <a:xfrm>
            <a:off x="828059" y="1616055"/>
            <a:ext cx="9221715" cy="17535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5500"/>
              </a:lnSpc>
              <a:spcBef>
                <a:spcPts val="0"/>
              </a:spcBef>
            </a:pPr>
            <a:r>
              <a:rPr lang="en-GB" sz="5400" b="1">
                <a:solidFill>
                  <a:schemeClr val="bg1"/>
                </a:solidFill>
                <a:latin typeface="Aptos"/>
                <a:cs typeface="Calibri"/>
              </a:rPr>
              <a:t>Adding QPS to the home screen</a:t>
            </a:r>
            <a:endParaRPr lang="en-US">
              <a:solidFill>
                <a:schemeClr val="bg1"/>
              </a:solidFill>
            </a:endParaRPr>
          </a:p>
        </p:txBody>
      </p:sp>
      <p:pic>
        <p:nvPicPr>
          <p:cNvPr id="11" name="Picture 10" descr="A blue circle with a black background&#10;&#10;AI-generated content may be incorrect.">
            <a:extLst>
              <a:ext uri="{FF2B5EF4-FFF2-40B4-BE49-F238E27FC236}">
                <a16:creationId xmlns:a16="http://schemas.microsoft.com/office/drawing/2014/main" id="{23AA9340-D51C-FB45-CF9C-400E9A1038A7}"/>
              </a:ext>
            </a:extLst>
          </p:cNvPr>
          <p:cNvPicPr>
            <a:picLocks noChangeAspect="1"/>
          </p:cNvPicPr>
          <p:nvPr/>
        </p:nvPicPr>
        <p:blipFill>
          <a:blip r:embed="rId2">
            <a:alphaModFix amt="2000"/>
            <a:duotone>
              <a:schemeClr val="bg2">
                <a:shade val="45000"/>
                <a:satMod val="135000"/>
              </a:schemeClr>
              <a:prstClr val="white"/>
            </a:duotone>
          </a:blip>
          <a:stretch>
            <a:fillRect/>
          </a:stretch>
        </p:blipFill>
        <p:spPr>
          <a:xfrm>
            <a:off x="5071673" y="-1018082"/>
            <a:ext cx="11923426" cy="11923426"/>
          </a:xfrm>
          <a:prstGeom prst="rect">
            <a:avLst/>
          </a:prstGeom>
        </p:spPr>
      </p:pic>
    </p:spTree>
    <p:extLst>
      <p:ext uri="{BB962C8B-B14F-4D97-AF65-F5344CB8AC3E}">
        <p14:creationId xmlns:p14="http://schemas.microsoft.com/office/powerpoint/2010/main" val="7505619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94DE0-1319-B74D-E245-41B3F1AE5182}"/>
            </a:ext>
          </a:extLst>
        </p:cNvPr>
        <p:cNvGrpSpPr/>
        <p:nvPr/>
      </p:nvGrpSpPr>
      <p:grpSpPr>
        <a:xfrm>
          <a:off x="0" y="0"/>
          <a:ext cx="0" cy="0"/>
          <a:chOff x="0" y="0"/>
          <a:chExt cx="0" cy="0"/>
        </a:xfrm>
      </p:grpSpPr>
      <p:sp>
        <p:nvSpPr>
          <p:cNvPr id="10" name="Title 13">
            <a:extLst>
              <a:ext uri="{FF2B5EF4-FFF2-40B4-BE49-F238E27FC236}">
                <a16:creationId xmlns:a16="http://schemas.microsoft.com/office/drawing/2014/main" id="{5A37A88A-6006-7186-581A-EC52EDC19B55}"/>
              </a:ext>
            </a:extLst>
          </p:cNvPr>
          <p:cNvSpPr txBox="1">
            <a:spLocks/>
          </p:cNvSpPr>
          <p:nvPr/>
        </p:nvSpPr>
        <p:spPr>
          <a:xfrm>
            <a:off x="741600" y="770742"/>
            <a:ext cx="10832449" cy="13930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500"/>
              </a:lnSpc>
              <a:spcBef>
                <a:spcPts val="0"/>
              </a:spcBef>
            </a:pPr>
            <a:r>
              <a:rPr lang="en-AU" b="1">
                <a:solidFill>
                  <a:srgbClr val="232E3B"/>
                </a:solidFill>
                <a:latin typeface="Aptos" panose="020B0004020202020204" pitchFamily="34" charset="0"/>
              </a:rPr>
              <a:t>Adding QPS to the home screen</a:t>
            </a:r>
          </a:p>
        </p:txBody>
      </p:sp>
      <p:sp>
        <p:nvSpPr>
          <p:cNvPr id="3" name="Title 13">
            <a:extLst>
              <a:ext uri="{FF2B5EF4-FFF2-40B4-BE49-F238E27FC236}">
                <a16:creationId xmlns:a16="http://schemas.microsoft.com/office/drawing/2014/main" id="{682675FD-48B6-96A0-1B27-E2A87D120C1F}"/>
              </a:ext>
            </a:extLst>
          </p:cNvPr>
          <p:cNvSpPr txBox="1">
            <a:spLocks/>
          </p:cNvSpPr>
          <p:nvPr/>
        </p:nvSpPr>
        <p:spPr>
          <a:xfrm>
            <a:off x="741600" y="1795830"/>
            <a:ext cx="10446860" cy="268990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lnSpc>
                <a:spcPct val="100000"/>
              </a:lnSpc>
              <a:spcBef>
                <a:spcPts val="0"/>
              </a:spcBef>
              <a:buFont typeface="+mj-lt"/>
              <a:buAutoNum type="arabicPeriod"/>
            </a:pPr>
            <a:r>
              <a:rPr lang="en-US" sz="1600">
                <a:latin typeface="Aptos"/>
              </a:rPr>
              <a:t>Open internet browser and enter </a:t>
            </a:r>
            <a:r>
              <a:rPr lang="en-US" sz="1600">
                <a:solidFill>
                  <a:srgbClr val="E38E6C"/>
                </a:solidFill>
                <a:latin typeface="Aptos"/>
                <a:hlinkClick r:id="rId2">
                  <a:extLst>
                    <a:ext uri="{A12FA001-AC4F-418D-AE19-62706E023703}">
                      <ahyp:hlinkClr xmlns:ahyp="http://schemas.microsoft.com/office/drawing/2018/hyperlinkcolor" val="tx"/>
                    </a:ext>
                  </a:extLst>
                </a:hlinkClick>
              </a:rPr>
              <a:t>www.qpsbenchmarking.com</a:t>
            </a:r>
            <a:r>
              <a:rPr lang="en-US" sz="1600">
                <a:solidFill>
                  <a:srgbClr val="E38E6C"/>
                </a:solidFill>
                <a:latin typeface="Aptos"/>
              </a:rPr>
              <a:t> </a:t>
            </a:r>
            <a:r>
              <a:rPr lang="en-US" sz="1600">
                <a:latin typeface="Aptos"/>
              </a:rPr>
              <a:t>in the address bar</a:t>
            </a:r>
          </a:p>
          <a:p>
            <a:pPr marL="342900" indent="-342900">
              <a:lnSpc>
                <a:spcPct val="100000"/>
              </a:lnSpc>
              <a:spcBef>
                <a:spcPts val="0"/>
              </a:spcBef>
              <a:buFont typeface="+mj-lt"/>
              <a:buAutoNum type="arabicPeriod"/>
            </a:pPr>
            <a:r>
              <a:rPr lang="en-US" sz="1600">
                <a:latin typeface="Aptos" panose="020B0004020202020204" pitchFamily="34" charset="0"/>
              </a:rPr>
              <a:t>To the right of the address bar click the 3 dots and select Add to Home Screen -&gt; Install</a:t>
            </a:r>
          </a:p>
          <a:p>
            <a:pPr marL="342900" indent="-342900">
              <a:lnSpc>
                <a:spcPct val="100000"/>
              </a:lnSpc>
              <a:spcBef>
                <a:spcPts val="0"/>
              </a:spcBef>
              <a:buFont typeface="+mj-lt"/>
              <a:buAutoNum type="arabicPeriod"/>
            </a:pPr>
            <a:r>
              <a:rPr lang="en-US" sz="1600">
                <a:latin typeface="Aptos" panose="020B0004020202020204" pitchFamily="34" charset="0"/>
              </a:rPr>
              <a:t>On other phones you can tap the Share button, scroll down, and select Add to Home Screen</a:t>
            </a:r>
          </a:p>
          <a:p>
            <a:pPr marL="342900" indent="-342900">
              <a:lnSpc>
                <a:spcPct val="100000"/>
              </a:lnSpc>
              <a:spcBef>
                <a:spcPts val="0"/>
              </a:spcBef>
              <a:buFont typeface="+mj-lt"/>
              <a:buAutoNum type="arabicPeriod"/>
            </a:pPr>
            <a:r>
              <a:rPr lang="en-US" sz="1600">
                <a:latin typeface="Aptos"/>
              </a:rPr>
              <a:t>On some phones you might need to save the website as a bookmark and then add the bookmark as a widget on the screen. A QPS icon will then be added to the home screen like an app</a:t>
            </a:r>
          </a:p>
          <a:p>
            <a:pPr>
              <a:lnSpc>
                <a:spcPct val="100000"/>
              </a:lnSpc>
              <a:spcBef>
                <a:spcPts val="0"/>
              </a:spcBef>
            </a:pPr>
            <a:endParaRPr lang="en-US" sz="1600">
              <a:latin typeface="Aptos" panose="020B0004020202020204" pitchFamily="34" charset="0"/>
            </a:endParaRPr>
          </a:p>
          <a:p>
            <a:pPr>
              <a:lnSpc>
                <a:spcPct val="100000"/>
              </a:lnSpc>
              <a:spcBef>
                <a:spcPts val="0"/>
              </a:spcBef>
            </a:pPr>
            <a:r>
              <a:rPr lang="en-US" sz="1600">
                <a:latin typeface="Aptos"/>
              </a:rPr>
              <a:t>For more information on this process, click on the video below: </a:t>
            </a:r>
            <a:r>
              <a:rPr lang="en-US" sz="1600">
                <a:solidFill>
                  <a:srgbClr val="E38E6C"/>
                </a:solidFill>
                <a:latin typeface="Aptos"/>
                <a:hlinkClick r:id="rId3">
                  <a:extLst>
                    <a:ext uri="{A12FA001-AC4F-418D-AE19-62706E023703}">
                      <ahyp:hlinkClr xmlns:ahyp="http://schemas.microsoft.com/office/drawing/2018/hyperlinkcolor" val="tx"/>
                    </a:ext>
                  </a:extLst>
                </a:hlinkClick>
              </a:rPr>
              <a:t>https://cloud.qpsbenchmarking.com/index.php/s/LdzgJX53kT8zGYm</a:t>
            </a:r>
            <a:endParaRPr lang="en-US" sz="1600">
              <a:solidFill>
                <a:srgbClr val="E38E6C"/>
              </a:solidFill>
              <a:latin typeface="Aptos"/>
            </a:endParaRPr>
          </a:p>
        </p:txBody>
      </p:sp>
      <p:pic>
        <p:nvPicPr>
          <p:cNvPr id="2" name="Picture 1" descr="A blue text on a black background&#10;&#10;Description automatically generated">
            <a:extLst>
              <a:ext uri="{FF2B5EF4-FFF2-40B4-BE49-F238E27FC236}">
                <a16:creationId xmlns:a16="http://schemas.microsoft.com/office/drawing/2014/main" id="{1EB6DD60-C798-C1C0-1B92-6A97590D2673}"/>
              </a:ext>
            </a:extLst>
          </p:cNvPr>
          <p:cNvPicPr>
            <a:picLocks noChangeAspect="1"/>
          </p:cNvPicPr>
          <p:nvPr/>
        </p:nvPicPr>
        <p:blipFill>
          <a:blip r:embed="rId4"/>
          <a:stretch>
            <a:fillRect/>
          </a:stretch>
        </p:blipFill>
        <p:spPr>
          <a:xfrm>
            <a:off x="9912506" y="5893109"/>
            <a:ext cx="1750407" cy="548920"/>
          </a:xfrm>
          <a:prstGeom prst="rect">
            <a:avLst/>
          </a:prstGeom>
        </p:spPr>
      </p:pic>
    </p:spTree>
    <p:extLst>
      <p:ext uri="{BB962C8B-B14F-4D97-AF65-F5344CB8AC3E}">
        <p14:creationId xmlns:p14="http://schemas.microsoft.com/office/powerpoint/2010/main" val="25771530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01FE1-1C6C-4182-D98C-FE9263D8E84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C73B62A-83D4-163B-2332-4215D0DA8EEB}"/>
              </a:ext>
            </a:extLst>
          </p:cNvPr>
          <p:cNvSpPr/>
          <p:nvPr/>
        </p:nvSpPr>
        <p:spPr>
          <a:xfrm>
            <a:off x="-139728" y="-294982"/>
            <a:ext cx="12389231" cy="7152982"/>
          </a:xfrm>
          <a:prstGeom prst="rect">
            <a:avLst/>
          </a:prstGeom>
          <a:solidFill>
            <a:srgbClr val="232E3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00">
              <a:ea typeface="Calibri"/>
              <a:cs typeface="Calibri"/>
            </a:endParaRPr>
          </a:p>
        </p:txBody>
      </p:sp>
      <p:sp>
        <p:nvSpPr>
          <p:cNvPr id="6" name="Title 13">
            <a:extLst>
              <a:ext uri="{FF2B5EF4-FFF2-40B4-BE49-F238E27FC236}">
                <a16:creationId xmlns:a16="http://schemas.microsoft.com/office/drawing/2014/main" id="{B764FD88-CFF6-D996-F63F-43A14BC0274C}"/>
              </a:ext>
            </a:extLst>
          </p:cNvPr>
          <p:cNvSpPr txBox="1">
            <a:spLocks/>
          </p:cNvSpPr>
          <p:nvPr/>
        </p:nvSpPr>
        <p:spPr>
          <a:xfrm>
            <a:off x="825702" y="5773896"/>
            <a:ext cx="3728622" cy="53753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000" u="sng">
              <a:solidFill>
                <a:schemeClr val="bg1"/>
              </a:solidFill>
              <a:latin typeface="Aptos" panose="020B0004020202020204" pitchFamily="34" charset="0"/>
              <a:ea typeface="Calibri Light"/>
              <a:cs typeface="Calibri"/>
            </a:endParaRPr>
          </a:p>
          <a:p>
            <a:r>
              <a:rPr lang="en-GB" sz="1800">
                <a:solidFill>
                  <a:schemeClr val="bg1"/>
                </a:solidFill>
                <a:latin typeface="Aptos"/>
                <a:ea typeface="Calibri Light"/>
                <a:cs typeface="Calibri"/>
                <a:hlinkClick r:id="rId2">
                  <a:extLst>
                    <a:ext uri="{A12FA001-AC4F-418D-AE19-62706E023703}">
                      <ahyp:hlinkClr xmlns:ahyp="http://schemas.microsoft.com/office/drawing/2018/hyperlinkcolor" val="tx"/>
                    </a:ext>
                  </a:extLst>
                </a:hlinkClick>
              </a:rPr>
              <a:t>comms@fronditha.org</a:t>
            </a:r>
            <a:endParaRPr lang="en-US" sz="1800">
              <a:solidFill>
                <a:schemeClr val="bg1"/>
              </a:solidFill>
              <a:latin typeface="Aptos" panose="020B0004020202020204" pitchFamily="34" charset="0"/>
              <a:ea typeface="Calibri Light"/>
              <a:cs typeface="Calibri"/>
              <a:hlinkClick r:id="" action="ppaction://noaction">
                <a:extLst>
                  <a:ext uri="{A12FA001-AC4F-418D-AE19-62706E023703}">
                    <ahyp:hlinkClr xmlns:ahyp="http://schemas.microsoft.com/office/drawing/2018/hyperlinkcolor" val="tx"/>
                  </a:ext>
                </a:extLst>
              </a:hlinkClick>
            </a:endParaRPr>
          </a:p>
        </p:txBody>
      </p:sp>
      <p:pic>
        <p:nvPicPr>
          <p:cNvPr id="8" name="Picture 7" descr="A picture containing text, font, graphics, graphic design&#10;&#10;Description automatically generated">
            <a:extLst>
              <a:ext uri="{FF2B5EF4-FFF2-40B4-BE49-F238E27FC236}">
                <a16:creationId xmlns:a16="http://schemas.microsoft.com/office/drawing/2014/main" id="{87FA1DA3-089C-E267-402F-1442CCF452E3}"/>
              </a:ext>
            </a:extLst>
          </p:cNvPr>
          <p:cNvPicPr>
            <a:picLocks noChangeAspect="1"/>
          </p:cNvPicPr>
          <p:nvPr/>
        </p:nvPicPr>
        <p:blipFill>
          <a:blip r:embed="rId3">
            <a:extLst>
              <a:ext uri="{28A0092B-C50C-407E-A947-70E740481C1C}">
                <a14:useLocalDpi xmlns:a14="http://schemas.microsoft.com/office/drawing/2010/main" val="0"/>
              </a:ext>
            </a:extLst>
          </a:blip>
          <a:srcRect r="48272"/>
          <a:stretch>
            <a:fillRect/>
          </a:stretch>
        </p:blipFill>
        <p:spPr>
          <a:xfrm>
            <a:off x="9912506" y="5893109"/>
            <a:ext cx="1825802" cy="545593"/>
          </a:xfrm>
          <a:prstGeom prst="rect">
            <a:avLst/>
          </a:prstGeom>
        </p:spPr>
      </p:pic>
      <p:pic>
        <p:nvPicPr>
          <p:cNvPr id="7" name="Picture 6" descr="A blue circle with a black background&#10;&#10;AI-generated content may be incorrect.">
            <a:extLst>
              <a:ext uri="{FF2B5EF4-FFF2-40B4-BE49-F238E27FC236}">
                <a16:creationId xmlns:a16="http://schemas.microsoft.com/office/drawing/2014/main" id="{99AF56EC-7A29-EA57-2486-AAD243119887}"/>
              </a:ext>
            </a:extLst>
          </p:cNvPr>
          <p:cNvPicPr>
            <a:picLocks noChangeAspect="1"/>
          </p:cNvPicPr>
          <p:nvPr/>
        </p:nvPicPr>
        <p:blipFill>
          <a:blip r:embed="rId4">
            <a:alphaModFix amt="2000"/>
            <a:duotone>
              <a:schemeClr val="bg2">
                <a:shade val="45000"/>
                <a:satMod val="135000"/>
              </a:schemeClr>
              <a:prstClr val="white"/>
            </a:duotone>
          </a:blip>
          <a:stretch>
            <a:fillRect/>
          </a:stretch>
        </p:blipFill>
        <p:spPr>
          <a:xfrm>
            <a:off x="5071673" y="-1018082"/>
            <a:ext cx="11923426" cy="11923426"/>
          </a:xfrm>
          <a:prstGeom prst="rect">
            <a:avLst/>
          </a:prstGeom>
        </p:spPr>
      </p:pic>
      <p:sp>
        <p:nvSpPr>
          <p:cNvPr id="5" name="TextBox 4">
            <a:extLst>
              <a:ext uri="{FF2B5EF4-FFF2-40B4-BE49-F238E27FC236}">
                <a16:creationId xmlns:a16="http://schemas.microsoft.com/office/drawing/2014/main" id="{6A0A8B5A-65C3-999F-CCAE-CD0C432696E0}"/>
              </a:ext>
            </a:extLst>
          </p:cNvPr>
          <p:cNvSpPr txBox="1"/>
          <p:nvPr/>
        </p:nvSpPr>
        <p:spPr>
          <a:xfrm>
            <a:off x="828174" y="5675410"/>
            <a:ext cx="416936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solidFill>
                  <a:schemeClr val="bg1"/>
                </a:solidFill>
                <a:latin typeface="Aptos"/>
                <a:ea typeface="Calibri"/>
                <a:cs typeface="Calibri"/>
              </a:rPr>
              <a:t>For any questions email</a:t>
            </a:r>
          </a:p>
        </p:txBody>
      </p:sp>
    </p:spTree>
    <p:extLst>
      <p:ext uri="{BB962C8B-B14F-4D97-AF65-F5344CB8AC3E}">
        <p14:creationId xmlns:p14="http://schemas.microsoft.com/office/powerpoint/2010/main" val="17239538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37d16af-f65b-43bd-89f1-5b2a006130a9">
      <Terms xmlns="http://schemas.microsoft.com/office/infopath/2007/PartnerControls"/>
    </lcf76f155ced4ddcb4097134ff3c332f>
    <TaxCatchAll xmlns="4a5f9ae5-c8ce-4a95-a6a5-7393a71cf037" xsi:nil="true"/>
    <Document_x0020_type xmlns="237d16af-f65b-43bd-89f1-5b2a006130a9" xsi:nil="true"/>
    <Organisation xmlns="237d16af-f65b-43bd-89f1-5b2a006130a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849A9FB1A89BC4A8CD720621F2687D7" ma:contentTypeVersion="13" ma:contentTypeDescription="Create a new document." ma:contentTypeScope="" ma:versionID="81763ccdb1d893b28e739ce201e927f1">
  <xsd:schema xmlns:xsd="http://www.w3.org/2001/XMLSchema" xmlns:xs="http://www.w3.org/2001/XMLSchema" xmlns:p="http://schemas.microsoft.com/office/2006/metadata/properties" xmlns:ns2="237d16af-f65b-43bd-89f1-5b2a006130a9" xmlns:ns3="4a5f9ae5-c8ce-4a95-a6a5-7393a71cf037" targetNamespace="http://schemas.microsoft.com/office/2006/metadata/properties" ma:root="true" ma:fieldsID="912951d254e16fbf8ebeced052eb4830" ns2:_="" ns3:_="">
    <xsd:import namespace="237d16af-f65b-43bd-89f1-5b2a006130a9"/>
    <xsd:import namespace="4a5f9ae5-c8ce-4a95-a6a5-7393a71cf03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Document_x0020_type" minOccurs="0"/>
                <xsd:element ref="ns2:lcf76f155ced4ddcb4097134ff3c332f" minOccurs="0"/>
                <xsd:element ref="ns3:TaxCatchAll" minOccurs="0"/>
                <xsd:element ref="ns2:MediaServiceOCR" minOccurs="0"/>
                <xsd:element ref="ns2:Organis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7d16af-f65b-43bd-89f1-5b2a006130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Document_x0020_type" ma:index="15" nillable="true" ma:displayName="Document type" ma:list="{485ccf5c-3ed7-4262-8154-1a224ccaba0b}" ma:internalName="Document_x0020_type" ma:showField="DocumentType">
      <xsd:simpleType>
        <xsd:restriction base="dms:Lookup"/>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a14fc1ee-ee85-4a7e-98b0-8db30ca095d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Organisation" ma:index="20" nillable="true" ma:displayName="Organisation" ma:list="{485ccf5c-3ed7-4262-8154-1a224ccaba0b}" ma:internalName="Organisation" ma:showField="FS2_x0020_Organisation">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a5f9ae5-c8ce-4a95-a6a5-7393a71cf03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50552bd7-f7ed-4928-b753-41ff029eb8c3}" ma:internalName="TaxCatchAll" ma:showField="CatchAllData" ma:web="4a5f9ae5-c8ce-4a95-a6a5-7393a71cf0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0D44222-763B-4D90-95C1-87B36F4BFCCD}">
  <ds:schemaRefs>
    <ds:schemaRef ds:uri="82c38617-6f7f-40c1-a5fe-8460edf4e765"/>
    <ds:schemaRef ds:uri="b6cec407-32d4-4e56-8823-1be9a00403b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9A98F24-F4D0-412D-BBFE-5ED8056E9CEC}"/>
</file>

<file path=customXml/itemProps3.xml><?xml version="1.0" encoding="utf-8"?>
<ds:datastoreItem xmlns:ds="http://schemas.openxmlformats.org/officeDocument/2006/customXml" ds:itemID="{0D2BC077-3422-45DD-8D2E-E4812748429C}">
  <ds:schemaRefs>
    <ds:schemaRef ds:uri="http://schemas.microsoft.com/sharepoint/v3/contenttype/forms"/>
  </ds:schemaRefs>
</ds:datastoreItem>
</file>

<file path=docMetadata/LabelInfo.xml><?xml version="1.0" encoding="utf-8"?>
<clbl:labelList xmlns:clbl="http://schemas.microsoft.com/office/2020/mipLabelMetadata">
  <clbl:label id="{a715a9aa-e1b4-4c4e-bb5b-5400a1717d8c}" enabled="0" method="" siteId="{a715a9aa-e1b4-4c4e-bb5b-5400a1717d8c}" removed="1"/>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38</Slides>
  <Notes>0</Notes>
  <HiddenSlides>0</HiddenSlide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Piloting CQI (Continuous Quality Improvement)</vt:lpstr>
      <vt:lpstr>PowerPoint Presentation</vt:lpstr>
      <vt:lpstr>PowerPoint Presentation</vt:lpstr>
      <vt:lpstr>Guidance on using CQI</vt:lpstr>
      <vt:lpstr>PowerPoint Presentation</vt:lpstr>
      <vt:lpstr>PowerPoint Presentation</vt:lpstr>
      <vt:lpstr>PowerPoint Presentation</vt:lpstr>
      <vt:lpstr>Getting started using CQI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Ria Georgiadis</dc:creator>
  <cp:revision>1</cp:revision>
  <cp:lastPrinted>2023-05-18T00:53:09Z</cp:lastPrinted>
  <dcterms:created xsi:type="dcterms:W3CDTF">2022-07-12T02:35:28Z</dcterms:created>
  <dcterms:modified xsi:type="dcterms:W3CDTF">2026-07-10T02:37:43Z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0x0101007849A9FB1A89BC4A8CD720621F2687D7</vt:lpwstr>
  </property>
  <property fmtid="{D5CDD505-2E9C-101B-9397-08002B2CF9AE}" pid="3" name="MediaServiceImageTags">
    <vt:lpwstr/>
  </property>
</Properties>
</file>