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1" r:id="rId5"/>
    <p:sldId id="564" r:id="rId6"/>
    <p:sldId id="563" r:id="rId7"/>
    <p:sldId id="565" r:id="rId8"/>
    <p:sldId id="566" r:id="rId9"/>
    <p:sldId id="567" r:id="rId10"/>
    <p:sldId id="568" r:id="rId11"/>
    <p:sldId id="569" r:id="rId12"/>
    <p:sldId id="570" r:id="rId13"/>
    <p:sldId id="571" r:id="rId14"/>
    <p:sldId id="572" r:id="rId15"/>
    <p:sldId id="573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FC1C8FFD-A393-45F4-99B4-C2AF8A923D47}">
          <p14:sldIdLst>
            <p14:sldId id="271"/>
            <p14:sldId id="564"/>
            <p14:sldId id="563"/>
            <p14:sldId id="565"/>
            <p14:sldId id="566"/>
            <p14:sldId id="567"/>
            <p14:sldId id="568"/>
            <p14:sldId id="569"/>
            <p14:sldId id="570"/>
            <p14:sldId id="571"/>
            <p14:sldId id="572"/>
            <p14:sldId id="5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8E6C"/>
    <a:srgbClr val="E9E7DE"/>
    <a:srgbClr val="232E3B"/>
    <a:srgbClr val="01A0D2"/>
    <a:srgbClr val="FF8094"/>
    <a:srgbClr val="00426A"/>
    <a:srgbClr val="00416F"/>
    <a:srgbClr val="F7F5F5"/>
    <a:srgbClr val="EDEAE0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489DBC-6C1C-4427-839D-517BA3BDA3FF}" v="49" dt="2026-06-26T05:39:11.822"/>
    <p1510:client id="{F4456D80-48B4-41DE-9E2F-5895B147C105}" v="132" dt="2026-06-26T04:49:59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rini Vergaki" userId="af32d1f8-b075-4955-a9a1-75e9f33adea9" providerId="ADAL" clId="{EE42F216-BAC6-422A-A93F-752AEDDFA7DD}"/>
    <pc:docChg chg="undo redo custSel addSld delSld modSld sldOrd modSection">
      <pc:chgData name="Eirini Vergaki" userId="af32d1f8-b075-4955-a9a1-75e9f33adea9" providerId="ADAL" clId="{EE42F216-BAC6-422A-A93F-752AEDDFA7DD}" dt="2026-06-26T05:42:23.167" v="8729" actId="20577"/>
      <pc:docMkLst>
        <pc:docMk/>
      </pc:docMkLst>
      <pc:sldChg chg="addSp delSp modSp mod">
        <pc:chgData name="Eirini Vergaki" userId="af32d1f8-b075-4955-a9a1-75e9f33adea9" providerId="ADAL" clId="{EE42F216-BAC6-422A-A93F-752AEDDFA7DD}" dt="2026-06-26T04:52:56.550" v="7543" actId="20577"/>
        <pc:sldMkLst>
          <pc:docMk/>
          <pc:sldMk cId="3180772511" sldId="271"/>
        </pc:sldMkLst>
        <pc:spChg chg="mod">
          <ac:chgData name="Eirini Vergaki" userId="af32d1f8-b075-4955-a9a1-75e9f33adea9" providerId="ADAL" clId="{EE42F216-BAC6-422A-A93F-752AEDDFA7DD}" dt="2026-06-26T04:52:50.043" v="7542" actId="20577"/>
          <ac:spMkLst>
            <pc:docMk/>
            <pc:sldMk cId="3180772511" sldId="271"/>
            <ac:spMk id="2" creationId="{CA28DF93-3E10-9371-E704-6D9C091242E2}"/>
          </ac:spMkLst>
        </pc:spChg>
        <pc:spChg chg="add del mod">
          <ac:chgData name="Eirini Vergaki" userId="af32d1f8-b075-4955-a9a1-75e9f33adea9" providerId="ADAL" clId="{EE42F216-BAC6-422A-A93F-752AEDDFA7DD}" dt="2026-06-26T04:52:39.045" v="7539" actId="404"/>
          <ac:spMkLst>
            <pc:docMk/>
            <pc:sldMk cId="3180772511" sldId="271"/>
            <ac:spMk id="6" creationId="{1893ACF8-D9E4-EDEF-845A-8D5A7797BA83}"/>
          </ac:spMkLst>
        </pc:spChg>
        <pc:spChg chg="mod">
          <ac:chgData name="Eirini Vergaki" userId="af32d1f8-b075-4955-a9a1-75e9f33adea9" providerId="ADAL" clId="{EE42F216-BAC6-422A-A93F-752AEDDFA7DD}" dt="2026-06-26T04:52:56.550" v="7543" actId="20577"/>
          <ac:spMkLst>
            <pc:docMk/>
            <pc:sldMk cId="3180772511" sldId="271"/>
            <ac:spMk id="14" creationId="{C3687B5A-D431-3767-C669-BC40BC3318A2}"/>
          </ac:spMkLst>
        </pc:spChg>
        <pc:picChg chg="add del mod">
          <ac:chgData name="Eirini Vergaki" userId="af32d1f8-b075-4955-a9a1-75e9f33adea9" providerId="ADAL" clId="{EE42F216-BAC6-422A-A93F-752AEDDFA7DD}" dt="2026-06-26T04:27:41.266" v="6672" actId="478"/>
          <ac:picMkLst>
            <pc:docMk/>
            <pc:sldMk cId="3180772511" sldId="271"/>
            <ac:picMk id="3" creationId="{1A67D8CF-A365-08D1-449A-F0CEF5C5C459}"/>
          </ac:picMkLst>
        </pc:picChg>
        <pc:picChg chg="mod modCrop">
          <ac:chgData name="Eirini Vergaki" userId="af32d1f8-b075-4955-a9a1-75e9f33adea9" providerId="ADAL" clId="{EE42F216-BAC6-422A-A93F-752AEDDFA7DD}" dt="2026-06-03T03:50:50.515" v="1024" actId="1035"/>
          <ac:picMkLst>
            <pc:docMk/>
            <pc:sldMk cId="3180772511" sldId="271"/>
            <ac:picMk id="8" creationId="{A70411E6-EEEC-57B3-7232-CFDAA12B9980}"/>
          </ac:picMkLst>
        </pc:picChg>
      </pc:sldChg>
      <pc:sldChg chg="addSp delSp modSp del mod ord">
        <pc:chgData name="Eirini Vergaki" userId="af32d1f8-b075-4955-a9a1-75e9f33adea9" providerId="ADAL" clId="{EE42F216-BAC6-422A-A93F-752AEDDFA7DD}" dt="2026-06-26T04:24:29.076" v="6571" actId="47"/>
        <pc:sldMkLst>
          <pc:docMk/>
          <pc:sldMk cId="1107066431" sldId="499"/>
        </pc:sldMkLst>
      </pc:sldChg>
      <pc:sldChg chg="addSp delSp modSp add del mod">
        <pc:chgData name="Eirini Vergaki" userId="af32d1f8-b075-4955-a9a1-75e9f33adea9" providerId="ADAL" clId="{EE42F216-BAC6-422A-A93F-752AEDDFA7DD}" dt="2026-06-26T04:24:29.987" v="6572" actId="47"/>
        <pc:sldMkLst>
          <pc:docMk/>
          <pc:sldMk cId="55360020" sldId="519"/>
        </pc:sldMkLst>
      </pc:sldChg>
      <pc:sldChg chg="addSp delSp modSp add del mod ord">
        <pc:chgData name="Eirini Vergaki" userId="af32d1f8-b075-4955-a9a1-75e9f33adea9" providerId="ADAL" clId="{EE42F216-BAC6-422A-A93F-752AEDDFA7DD}" dt="2026-06-26T05:40:36.360" v="8707" actId="47"/>
        <pc:sldMkLst>
          <pc:docMk/>
          <pc:sldMk cId="3454816660" sldId="520"/>
        </pc:sldMkLst>
        <pc:spChg chg="add mod">
          <ac:chgData name="Eirini Vergaki" userId="af32d1f8-b075-4955-a9a1-75e9f33adea9" providerId="ADAL" clId="{EE42F216-BAC6-422A-A93F-752AEDDFA7DD}" dt="2026-06-26T04:51:18.766" v="7516" actId="255"/>
          <ac:spMkLst>
            <pc:docMk/>
            <pc:sldMk cId="3454816660" sldId="520"/>
            <ac:spMk id="4" creationId="{E394C1D1-1CDF-94AF-65F4-6244A7627234}"/>
          </ac:spMkLst>
        </pc:spChg>
        <pc:spChg chg="add del mod">
          <ac:chgData name="Eirini Vergaki" userId="af32d1f8-b075-4955-a9a1-75e9f33adea9" providerId="ADAL" clId="{EE42F216-BAC6-422A-A93F-752AEDDFA7DD}" dt="2026-06-26T03:55:30.602" v="6050" actId="478"/>
          <ac:spMkLst>
            <pc:docMk/>
            <pc:sldMk cId="3454816660" sldId="520"/>
            <ac:spMk id="5" creationId="{ED6A2FAD-DBA3-9BE5-9789-413D4020C1DA}"/>
          </ac:spMkLst>
        </pc:spChg>
        <pc:spChg chg="mod">
          <ac:chgData name="Eirini Vergaki" userId="af32d1f8-b075-4955-a9a1-75e9f33adea9" providerId="ADAL" clId="{EE42F216-BAC6-422A-A93F-752AEDDFA7DD}" dt="2026-06-26T04:09:52.931" v="6160" actId="20577"/>
          <ac:spMkLst>
            <pc:docMk/>
            <pc:sldMk cId="3454816660" sldId="520"/>
            <ac:spMk id="10" creationId="{913FCF02-DFFE-8A16-A912-5D65AF0D13C0}"/>
          </ac:spMkLst>
        </pc:spChg>
        <pc:picChg chg="add mod">
          <ac:chgData name="Eirini Vergaki" userId="af32d1f8-b075-4955-a9a1-75e9f33adea9" providerId="ADAL" clId="{EE42F216-BAC6-422A-A93F-752AEDDFA7DD}" dt="2026-06-26T04:27:39.012" v="6671"/>
          <ac:picMkLst>
            <pc:docMk/>
            <pc:sldMk cId="3454816660" sldId="520"/>
            <ac:picMk id="2" creationId="{60007CE2-FA54-7F91-0229-A6D90525E0ED}"/>
          </ac:picMkLst>
        </pc:picChg>
        <pc:picChg chg="add del mod modCrop">
          <ac:chgData name="Eirini Vergaki" userId="af32d1f8-b075-4955-a9a1-75e9f33adea9" providerId="ADAL" clId="{EE42F216-BAC6-422A-A93F-752AEDDFA7DD}" dt="2026-06-26T03:54:47.115" v="6009" actId="478"/>
          <ac:picMkLst>
            <pc:docMk/>
            <pc:sldMk cId="3454816660" sldId="520"/>
            <ac:picMk id="13" creationId="{5F15DB85-DD47-F572-8A45-37E0959AE35E}"/>
          </ac:picMkLst>
        </pc:picChg>
      </pc:sldChg>
      <pc:sldChg chg="addSp delSp modSp add del mod">
        <pc:chgData name="Eirini Vergaki" userId="af32d1f8-b075-4955-a9a1-75e9f33adea9" providerId="ADAL" clId="{EE42F216-BAC6-422A-A93F-752AEDDFA7DD}" dt="2026-06-26T04:24:30.451" v="6573" actId="47"/>
        <pc:sldMkLst>
          <pc:docMk/>
          <pc:sldMk cId="1674086849" sldId="521"/>
        </pc:sldMkLst>
      </pc:sldChg>
      <pc:sldChg chg="addSp delSp modSp add del mod">
        <pc:chgData name="Eirini Vergaki" userId="af32d1f8-b075-4955-a9a1-75e9f33adea9" providerId="ADAL" clId="{EE42F216-BAC6-422A-A93F-752AEDDFA7DD}" dt="2026-06-26T04:24:48.363" v="6596" actId="47"/>
        <pc:sldMkLst>
          <pc:docMk/>
          <pc:sldMk cId="2814912820" sldId="522"/>
        </pc:sldMkLst>
      </pc:sldChg>
      <pc:sldChg chg="addSp delSp modSp add del mod ord">
        <pc:chgData name="Eirini Vergaki" userId="af32d1f8-b075-4955-a9a1-75e9f33adea9" providerId="ADAL" clId="{EE42F216-BAC6-422A-A93F-752AEDDFA7DD}" dt="2026-06-26T04:24:32.351" v="6574" actId="47"/>
        <pc:sldMkLst>
          <pc:docMk/>
          <pc:sldMk cId="819524973" sldId="523"/>
        </pc:sldMkLst>
      </pc:sldChg>
      <pc:sldChg chg="addSp delSp modSp add del mod">
        <pc:chgData name="Eirini Vergaki" userId="af32d1f8-b075-4955-a9a1-75e9f33adea9" providerId="ADAL" clId="{EE42F216-BAC6-422A-A93F-752AEDDFA7DD}" dt="2026-06-26T04:24:32.880" v="6575" actId="47"/>
        <pc:sldMkLst>
          <pc:docMk/>
          <pc:sldMk cId="489895504" sldId="524"/>
        </pc:sldMkLst>
      </pc:sldChg>
      <pc:sldChg chg="addSp delSp modSp add del mod">
        <pc:chgData name="Eirini Vergaki" userId="af32d1f8-b075-4955-a9a1-75e9f33adea9" providerId="ADAL" clId="{EE42F216-BAC6-422A-A93F-752AEDDFA7DD}" dt="2026-06-26T04:24:33.431" v="6576" actId="47"/>
        <pc:sldMkLst>
          <pc:docMk/>
          <pc:sldMk cId="136707054" sldId="525"/>
        </pc:sldMkLst>
      </pc:sldChg>
      <pc:sldChg chg="addSp delSp modSp add del mod">
        <pc:chgData name="Eirini Vergaki" userId="af32d1f8-b075-4955-a9a1-75e9f33adea9" providerId="ADAL" clId="{EE42F216-BAC6-422A-A93F-752AEDDFA7DD}" dt="2026-06-26T04:24:33.849" v="6577" actId="47"/>
        <pc:sldMkLst>
          <pc:docMk/>
          <pc:sldMk cId="3781882134" sldId="526"/>
        </pc:sldMkLst>
      </pc:sldChg>
      <pc:sldChg chg="addSp delSp modSp add del mod ord">
        <pc:chgData name="Eirini Vergaki" userId="af32d1f8-b075-4955-a9a1-75e9f33adea9" providerId="ADAL" clId="{EE42F216-BAC6-422A-A93F-752AEDDFA7DD}" dt="2026-06-26T04:24:34.291" v="6578" actId="47"/>
        <pc:sldMkLst>
          <pc:docMk/>
          <pc:sldMk cId="169627792" sldId="527"/>
        </pc:sldMkLst>
      </pc:sldChg>
      <pc:sldChg chg="addSp delSp modSp add del mod ord">
        <pc:chgData name="Eirini Vergaki" userId="af32d1f8-b075-4955-a9a1-75e9f33adea9" providerId="ADAL" clId="{EE42F216-BAC6-422A-A93F-752AEDDFA7DD}" dt="2026-06-26T04:24:34.706" v="6579" actId="47"/>
        <pc:sldMkLst>
          <pc:docMk/>
          <pc:sldMk cId="2735427402" sldId="528"/>
        </pc:sldMkLst>
      </pc:sldChg>
      <pc:sldChg chg="addSp delSp modSp add del mod">
        <pc:chgData name="Eirini Vergaki" userId="af32d1f8-b075-4955-a9a1-75e9f33adea9" providerId="ADAL" clId="{EE42F216-BAC6-422A-A93F-752AEDDFA7DD}" dt="2026-06-26T04:24:35.135" v="6580" actId="47"/>
        <pc:sldMkLst>
          <pc:docMk/>
          <pc:sldMk cId="3036295884" sldId="529"/>
        </pc:sldMkLst>
      </pc:sldChg>
      <pc:sldChg chg="addSp delSp modSp add del mod ord">
        <pc:chgData name="Eirini Vergaki" userId="af32d1f8-b075-4955-a9a1-75e9f33adea9" providerId="ADAL" clId="{EE42F216-BAC6-422A-A93F-752AEDDFA7DD}" dt="2026-06-26T04:24:35.724" v="6581" actId="47"/>
        <pc:sldMkLst>
          <pc:docMk/>
          <pc:sldMk cId="4263434046" sldId="530"/>
        </pc:sldMkLst>
      </pc:sldChg>
      <pc:sldChg chg="addSp delSp modSp add del mod">
        <pc:chgData name="Eirini Vergaki" userId="af32d1f8-b075-4955-a9a1-75e9f33adea9" providerId="ADAL" clId="{EE42F216-BAC6-422A-A93F-752AEDDFA7DD}" dt="2026-06-26T04:24:36.120" v="6582" actId="47"/>
        <pc:sldMkLst>
          <pc:docMk/>
          <pc:sldMk cId="1651966127" sldId="531"/>
        </pc:sldMkLst>
      </pc:sldChg>
      <pc:sldChg chg="addSp delSp modSp add del mod">
        <pc:chgData name="Eirini Vergaki" userId="af32d1f8-b075-4955-a9a1-75e9f33adea9" providerId="ADAL" clId="{EE42F216-BAC6-422A-A93F-752AEDDFA7DD}" dt="2026-06-26T04:24:36.518" v="6583" actId="47"/>
        <pc:sldMkLst>
          <pc:docMk/>
          <pc:sldMk cId="1532537349" sldId="532"/>
        </pc:sldMkLst>
      </pc:sldChg>
      <pc:sldChg chg="addSp delSp modSp add del mod ord">
        <pc:chgData name="Eirini Vergaki" userId="af32d1f8-b075-4955-a9a1-75e9f33adea9" providerId="ADAL" clId="{EE42F216-BAC6-422A-A93F-752AEDDFA7DD}" dt="2026-06-26T04:24:37.014" v="6584" actId="47"/>
        <pc:sldMkLst>
          <pc:docMk/>
          <pc:sldMk cId="2755615425" sldId="533"/>
        </pc:sldMkLst>
      </pc:sldChg>
      <pc:sldChg chg="delSp modSp add del mod">
        <pc:chgData name="Eirini Vergaki" userId="af32d1f8-b075-4955-a9a1-75e9f33adea9" providerId="ADAL" clId="{EE42F216-BAC6-422A-A93F-752AEDDFA7DD}" dt="2026-06-26T04:37:46.005" v="6970" actId="47"/>
        <pc:sldMkLst>
          <pc:docMk/>
          <pc:sldMk cId="3794591968" sldId="534"/>
        </pc:sldMkLst>
      </pc:sldChg>
      <pc:sldChg chg="addSp delSp modSp add del mod ord">
        <pc:chgData name="Eirini Vergaki" userId="af32d1f8-b075-4955-a9a1-75e9f33adea9" providerId="ADAL" clId="{EE42F216-BAC6-422A-A93F-752AEDDFA7DD}" dt="2026-06-26T04:24:37.638" v="6585" actId="47"/>
        <pc:sldMkLst>
          <pc:docMk/>
          <pc:sldMk cId="960280659" sldId="535"/>
        </pc:sldMkLst>
      </pc:sldChg>
      <pc:sldChg chg="addSp delSp modSp add del mod ord">
        <pc:chgData name="Eirini Vergaki" userId="af32d1f8-b075-4955-a9a1-75e9f33adea9" providerId="ADAL" clId="{EE42F216-BAC6-422A-A93F-752AEDDFA7DD}" dt="2026-06-26T04:24:39.204" v="6586" actId="47"/>
        <pc:sldMkLst>
          <pc:docMk/>
          <pc:sldMk cId="2310561012" sldId="536"/>
        </pc:sldMkLst>
      </pc:sldChg>
      <pc:sldChg chg="addSp delSp modSp add del mod ord">
        <pc:chgData name="Eirini Vergaki" userId="af32d1f8-b075-4955-a9a1-75e9f33adea9" providerId="ADAL" clId="{EE42F216-BAC6-422A-A93F-752AEDDFA7DD}" dt="2026-06-26T04:24:40.468" v="6587" actId="47"/>
        <pc:sldMkLst>
          <pc:docMk/>
          <pc:sldMk cId="491218041" sldId="537"/>
        </pc:sldMkLst>
      </pc:sldChg>
      <pc:sldChg chg="addSp delSp modSp add del mod">
        <pc:chgData name="Eirini Vergaki" userId="af32d1f8-b075-4955-a9a1-75e9f33adea9" providerId="ADAL" clId="{EE42F216-BAC6-422A-A93F-752AEDDFA7DD}" dt="2026-06-26T04:24:41.204" v="6588" actId="47"/>
        <pc:sldMkLst>
          <pc:docMk/>
          <pc:sldMk cId="2902477247" sldId="538"/>
        </pc:sldMkLst>
      </pc:sldChg>
      <pc:sldChg chg="addSp delSp modSp add del mod">
        <pc:chgData name="Eirini Vergaki" userId="af32d1f8-b075-4955-a9a1-75e9f33adea9" providerId="ADAL" clId="{EE42F216-BAC6-422A-A93F-752AEDDFA7DD}" dt="2026-06-26T04:24:41.721" v="6589" actId="47"/>
        <pc:sldMkLst>
          <pc:docMk/>
          <pc:sldMk cId="3230835184" sldId="539"/>
        </pc:sldMkLst>
      </pc:sldChg>
      <pc:sldChg chg="addSp delSp modSp add del mod">
        <pc:chgData name="Eirini Vergaki" userId="af32d1f8-b075-4955-a9a1-75e9f33adea9" providerId="ADAL" clId="{EE42F216-BAC6-422A-A93F-752AEDDFA7DD}" dt="2026-06-26T04:24:42.600" v="6590" actId="47"/>
        <pc:sldMkLst>
          <pc:docMk/>
          <pc:sldMk cId="950746503" sldId="540"/>
        </pc:sldMkLst>
      </pc:sldChg>
      <pc:sldChg chg="addSp delSp modSp add del mod ord">
        <pc:chgData name="Eirini Vergaki" userId="af32d1f8-b075-4955-a9a1-75e9f33adea9" providerId="ADAL" clId="{EE42F216-BAC6-422A-A93F-752AEDDFA7DD}" dt="2026-06-26T04:24:43.001" v="6591" actId="47"/>
        <pc:sldMkLst>
          <pc:docMk/>
          <pc:sldMk cId="3296109390" sldId="541"/>
        </pc:sldMkLst>
      </pc:sldChg>
      <pc:sldChg chg="addSp delSp modSp add del mod ord">
        <pc:chgData name="Eirini Vergaki" userId="af32d1f8-b075-4955-a9a1-75e9f33adea9" providerId="ADAL" clId="{EE42F216-BAC6-422A-A93F-752AEDDFA7DD}" dt="2026-06-26T04:24:43.554" v="6592" actId="47"/>
        <pc:sldMkLst>
          <pc:docMk/>
          <pc:sldMk cId="3007544871" sldId="542"/>
        </pc:sldMkLst>
      </pc:sldChg>
      <pc:sldChg chg="addSp delSp modSp add del mod">
        <pc:chgData name="Eirini Vergaki" userId="af32d1f8-b075-4955-a9a1-75e9f33adea9" providerId="ADAL" clId="{EE42F216-BAC6-422A-A93F-752AEDDFA7DD}" dt="2026-06-26T04:24:44.240" v="6593" actId="47"/>
        <pc:sldMkLst>
          <pc:docMk/>
          <pc:sldMk cId="3012018647" sldId="543"/>
        </pc:sldMkLst>
      </pc:sldChg>
      <pc:sldChg chg="delSp modSp add mod">
        <pc:chgData name="Eirini Vergaki" userId="af32d1f8-b075-4955-a9a1-75e9f33adea9" providerId="ADAL" clId="{EE42F216-BAC6-422A-A93F-752AEDDFA7DD}" dt="2026-06-26T04:39:26.180" v="7045" actId="20577"/>
        <pc:sldMkLst>
          <pc:docMk/>
          <pc:sldMk cId="1723953826" sldId="545"/>
        </pc:sldMkLst>
        <pc:spChg chg="mod">
          <ac:chgData name="Eirini Vergaki" userId="af32d1f8-b075-4955-a9a1-75e9f33adea9" providerId="ADAL" clId="{EE42F216-BAC6-422A-A93F-752AEDDFA7DD}" dt="2026-06-26T04:39:26.180" v="7045" actId="20577"/>
          <ac:spMkLst>
            <pc:docMk/>
            <pc:sldMk cId="1723953826" sldId="545"/>
            <ac:spMk id="2" creationId="{6C73B62A-83D4-163B-2332-4215D0DA8EEB}"/>
          </ac:spMkLst>
        </pc:spChg>
        <pc:spChg chg="del mod">
          <ac:chgData name="Eirini Vergaki" userId="af32d1f8-b075-4955-a9a1-75e9f33adea9" providerId="ADAL" clId="{EE42F216-BAC6-422A-A93F-752AEDDFA7DD}" dt="2026-06-26T04:38:07.934" v="6985" actId="478"/>
          <ac:spMkLst>
            <pc:docMk/>
            <pc:sldMk cId="1723953826" sldId="545"/>
            <ac:spMk id="3" creationId="{624425A7-058C-EC04-B54E-C38705F6A408}"/>
          </ac:spMkLst>
        </pc:spChg>
        <pc:spChg chg="mod">
          <ac:chgData name="Eirini Vergaki" userId="af32d1f8-b075-4955-a9a1-75e9f33adea9" providerId="ADAL" clId="{EE42F216-BAC6-422A-A93F-752AEDDFA7DD}" dt="2026-06-26T04:39:23.755" v="7043" actId="1076"/>
          <ac:spMkLst>
            <pc:docMk/>
            <pc:sldMk cId="1723953826" sldId="545"/>
            <ac:spMk id="6" creationId="{B764FD88-CFF6-D996-F63F-43A14BC0274C}"/>
          </ac:spMkLst>
        </pc:spChg>
        <pc:spChg chg="mod">
          <ac:chgData name="Eirini Vergaki" userId="af32d1f8-b075-4955-a9a1-75e9f33adea9" providerId="ADAL" clId="{EE42F216-BAC6-422A-A93F-752AEDDFA7DD}" dt="2026-06-26T04:39:23.755" v="7043" actId="1076"/>
          <ac:spMkLst>
            <pc:docMk/>
            <pc:sldMk cId="1723953826" sldId="545"/>
            <ac:spMk id="14" creationId="{60C542E4-9B84-D2C5-0B7B-7CF7D1E5A761}"/>
          </ac:spMkLst>
        </pc:spChg>
      </pc:sldChg>
      <pc:sldChg chg="modSp add del mod ord">
        <pc:chgData name="Eirini Vergaki" userId="af32d1f8-b075-4955-a9a1-75e9f33adea9" providerId="ADAL" clId="{EE42F216-BAC6-422A-A93F-752AEDDFA7DD}" dt="2026-06-26T04:24:46.525" v="6594" actId="47"/>
        <pc:sldMkLst>
          <pc:docMk/>
          <pc:sldMk cId="1469177535" sldId="546"/>
        </pc:sldMkLst>
      </pc:sldChg>
      <pc:sldChg chg="addSp delSp modSp add del mod">
        <pc:chgData name="Eirini Vergaki" userId="af32d1f8-b075-4955-a9a1-75e9f33adea9" providerId="ADAL" clId="{EE42F216-BAC6-422A-A93F-752AEDDFA7DD}" dt="2026-06-26T04:24:49.397" v="6597" actId="47"/>
        <pc:sldMkLst>
          <pc:docMk/>
          <pc:sldMk cId="3345458645" sldId="547"/>
        </pc:sldMkLst>
      </pc:sldChg>
      <pc:sldChg chg="modSp add del mod">
        <pc:chgData name="Eirini Vergaki" userId="af32d1f8-b075-4955-a9a1-75e9f33adea9" providerId="ADAL" clId="{EE42F216-BAC6-422A-A93F-752AEDDFA7DD}" dt="2026-06-26T04:24:47.351" v="6595" actId="47"/>
        <pc:sldMkLst>
          <pc:docMk/>
          <pc:sldMk cId="920513509" sldId="548"/>
        </pc:sldMkLst>
      </pc:sldChg>
      <pc:sldChg chg="addSp delSp modSp add del mod">
        <pc:chgData name="Eirini Vergaki" userId="af32d1f8-b075-4955-a9a1-75e9f33adea9" providerId="ADAL" clId="{EE42F216-BAC6-422A-A93F-752AEDDFA7DD}" dt="2026-06-26T04:17:04.313" v="6303" actId="47"/>
        <pc:sldMkLst>
          <pc:docMk/>
          <pc:sldMk cId="5578244" sldId="549"/>
        </pc:sldMkLst>
        <pc:spChg chg="add del mod">
          <ac:chgData name="Eirini Vergaki" userId="af32d1f8-b075-4955-a9a1-75e9f33adea9" providerId="ADAL" clId="{EE42F216-BAC6-422A-A93F-752AEDDFA7DD}" dt="2026-06-26T04:17:00.098" v="6301" actId="478"/>
          <ac:spMkLst>
            <pc:docMk/>
            <pc:sldMk cId="5578244" sldId="549"/>
            <ac:spMk id="2" creationId="{E83D85C6-0D21-9868-C0E4-22698B6D2B0D}"/>
          </ac:spMkLst>
        </pc:spChg>
        <pc:spChg chg="del mod">
          <ac:chgData name="Eirini Vergaki" userId="af32d1f8-b075-4955-a9a1-75e9f33adea9" providerId="ADAL" clId="{EE42F216-BAC6-422A-A93F-752AEDDFA7DD}" dt="2026-06-26T04:16:57.622" v="6299" actId="478"/>
          <ac:spMkLst>
            <pc:docMk/>
            <pc:sldMk cId="5578244" sldId="549"/>
            <ac:spMk id="4" creationId="{AC0E309F-25CF-96AC-59A5-0613B6CB8A3F}"/>
          </ac:spMkLst>
        </pc:spChg>
        <pc:spChg chg="mod">
          <ac:chgData name="Eirini Vergaki" userId="af32d1f8-b075-4955-a9a1-75e9f33adea9" providerId="ADAL" clId="{EE42F216-BAC6-422A-A93F-752AEDDFA7DD}" dt="2026-06-26T03:56:13.755" v="6098" actId="20577"/>
          <ac:spMkLst>
            <pc:docMk/>
            <pc:sldMk cId="5578244" sldId="549"/>
            <ac:spMk id="10" creationId="{2C5C88AE-9A4B-C3AA-274C-44E8B6EAC4FE}"/>
          </ac:spMkLst>
        </pc:spChg>
      </pc:sldChg>
      <pc:sldChg chg="addSp delSp modSp add del mod">
        <pc:chgData name="Eirini Vergaki" userId="af32d1f8-b075-4955-a9a1-75e9f33adea9" providerId="ADAL" clId="{EE42F216-BAC6-422A-A93F-752AEDDFA7DD}" dt="2026-06-26T05:40:37.364" v="8709" actId="47"/>
        <pc:sldMkLst>
          <pc:docMk/>
          <pc:sldMk cId="1284771311" sldId="550"/>
        </pc:sldMkLst>
        <pc:spChg chg="add del mod">
          <ac:chgData name="Eirini Vergaki" userId="af32d1f8-b075-4955-a9a1-75e9f33adea9" providerId="ADAL" clId="{EE42F216-BAC6-422A-A93F-752AEDDFA7DD}" dt="2026-06-26T04:14:33.527" v="6202" actId="478"/>
          <ac:spMkLst>
            <pc:docMk/>
            <pc:sldMk cId="1284771311" sldId="550"/>
            <ac:spMk id="2" creationId="{0C81E610-B049-5C35-901E-0B8537FFB80E}"/>
          </ac:spMkLst>
        </pc:spChg>
        <pc:spChg chg="add mod">
          <ac:chgData name="Eirini Vergaki" userId="af32d1f8-b075-4955-a9a1-75e9f33adea9" providerId="ADAL" clId="{EE42F216-BAC6-422A-A93F-752AEDDFA7DD}" dt="2026-06-26T04:55:51.436" v="7689" actId="20577"/>
          <ac:spMkLst>
            <pc:docMk/>
            <pc:sldMk cId="1284771311" sldId="550"/>
            <ac:spMk id="3" creationId="{4DAF86BF-1657-089D-1B54-EC7507694E7D}"/>
          </ac:spMkLst>
        </pc:spChg>
        <pc:spChg chg="del">
          <ac:chgData name="Eirini Vergaki" userId="af32d1f8-b075-4955-a9a1-75e9f33adea9" providerId="ADAL" clId="{EE42F216-BAC6-422A-A93F-752AEDDFA7DD}" dt="2026-06-26T03:57:42.914" v="6145" actId="478"/>
          <ac:spMkLst>
            <pc:docMk/>
            <pc:sldMk cId="1284771311" sldId="550"/>
            <ac:spMk id="4" creationId="{DCE13582-7D3E-1B05-23F3-0114E33A0EB1}"/>
          </ac:spMkLst>
        </pc:spChg>
        <pc:spChg chg="mod">
          <ac:chgData name="Eirini Vergaki" userId="af32d1f8-b075-4955-a9a1-75e9f33adea9" providerId="ADAL" clId="{EE42F216-BAC6-422A-A93F-752AEDDFA7DD}" dt="2026-06-26T04:09:59.180" v="6162" actId="20577"/>
          <ac:spMkLst>
            <pc:docMk/>
            <pc:sldMk cId="1284771311" sldId="550"/>
            <ac:spMk id="10" creationId="{DC36C323-11E9-B4FD-EFCA-A7674D94B848}"/>
          </ac:spMkLst>
        </pc:spChg>
        <pc:picChg chg="add mod">
          <ac:chgData name="Eirini Vergaki" userId="af32d1f8-b075-4955-a9a1-75e9f33adea9" providerId="ADAL" clId="{EE42F216-BAC6-422A-A93F-752AEDDFA7DD}" dt="2026-06-26T04:27:44.808" v="6674"/>
          <ac:picMkLst>
            <pc:docMk/>
            <pc:sldMk cId="1284771311" sldId="550"/>
            <ac:picMk id="5" creationId="{05444807-AEBA-5D6B-77EF-C4A7C8FE668F}"/>
          </ac:picMkLst>
        </pc:picChg>
      </pc:sldChg>
      <pc:sldChg chg="addSp modSp add del mod">
        <pc:chgData name="Eirini Vergaki" userId="af32d1f8-b075-4955-a9a1-75e9f33adea9" providerId="ADAL" clId="{EE42F216-BAC6-422A-A93F-752AEDDFA7DD}" dt="2026-06-26T05:40:37.017" v="8708" actId="47"/>
        <pc:sldMkLst>
          <pc:docMk/>
          <pc:sldMk cId="2930442488" sldId="551"/>
        </pc:sldMkLst>
        <pc:spChg chg="mod">
          <ac:chgData name="Eirini Vergaki" userId="af32d1f8-b075-4955-a9a1-75e9f33adea9" providerId="ADAL" clId="{EE42F216-BAC6-422A-A93F-752AEDDFA7DD}" dt="2026-06-26T04:51:22.740" v="7517" actId="255"/>
          <ac:spMkLst>
            <pc:docMk/>
            <pc:sldMk cId="2930442488" sldId="551"/>
            <ac:spMk id="4" creationId="{56A82607-1FF5-6A9A-7D48-4E6C40C84EC6}"/>
          </ac:spMkLst>
        </pc:spChg>
        <pc:spChg chg="mod">
          <ac:chgData name="Eirini Vergaki" userId="af32d1f8-b075-4955-a9a1-75e9f33adea9" providerId="ADAL" clId="{EE42F216-BAC6-422A-A93F-752AEDDFA7DD}" dt="2026-06-26T04:17:09.859" v="6326" actId="20577"/>
          <ac:spMkLst>
            <pc:docMk/>
            <pc:sldMk cId="2930442488" sldId="551"/>
            <ac:spMk id="10" creationId="{C241BE79-B728-949A-E59C-7F84C5550D5E}"/>
          </ac:spMkLst>
        </pc:spChg>
        <pc:picChg chg="add mod">
          <ac:chgData name="Eirini Vergaki" userId="af32d1f8-b075-4955-a9a1-75e9f33adea9" providerId="ADAL" clId="{EE42F216-BAC6-422A-A93F-752AEDDFA7DD}" dt="2026-06-26T04:27:43.859" v="6673"/>
          <ac:picMkLst>
            <pc:docMk/>
            <pc:sldMk cId="2930442488" sldId="551"/>
            <ac:picMk id="2" creationId="{74368D75-1DDE-B450-C6F9-04AAEA68B42A}"/>
          </ac:picMkLst>
        </pc:picChg>
      </pc:sldChg>
      <pc:sldChg chg="addSp modSp add del mod">
        <pc:chgData name="Eirini Vergaki" userId="af32d1f8-b075-4955-a9a1-75e9f33adea9" providerId="ADAL" clId="{EE42F216-BAC6-422A-A93F-752AEDDFA7DD}" dt="2026-06-26T05:40:37.693" v="8710" actId="47"/>
        <pc:sldMkLst>
          <pc:docMk/>
          <pc:sldMk cId="1577057357" sldId="552"/>
        </pc:sldMkLst>
        <pc:spChg chg="mod">
          <ac:chgData name="Eirini Vergaki" userId="af32d1f8-b075-4955-a9a1-75e9f33adea9" providerId="ADAL" clId="{EE42F216-BAC6-422A-A93F-752AEDDFA7DD}" dt="2026-06-26T04:57:07.579" v="7732" actId="5793"/>
          <ac:spMkLst>
            <pc:docMk/>
            <pc:sldMk cId="1577057357" sldId="552"/>
            <ac:spMk id="3" creationId="{30B01DFB-3C66-174D-343E-8CD6A8A64259}"/>
          </ac:spMkLst>
        </pc:spChg>
        <pc:spChg chg="mod">
          <ac:chgData name="Eirini Vergaki" userId="af32d1f8-b075-4955-a9a1-75e9f33adea9" providerId="ADAL" clId="{EE42F216-BAC6-422A-A93F-752AEDDFA7DD}" dt="2026-06-26T04:17:32.481" v="6344" actId="20577"/>
          <ac:spMkLst>
            <pc:docMk/>
            <pc:sldMk cId="1577057357" sldId="552"/>
            <ac:spMk id="10" creationId="{B951C4E5-6905-4A12-C0F6-DFA3EC361AE8}"/>
          </ac:spMkLst>
        </pc:spChg>
        <pc:picChg chg="add mod">
          <ac:chgData name="Eirini Vergaki" userId="af32d1f8-b075-4955-a9a1-75e9f33adea9" providerId="ADAL" clId="{EE42F216-BAC6-422A-A93F-752AEDDFA7DD}" dt="2026-06-26T04:27:45.584" v="6675"/>
          <ac:picMkLst>
            <pc:docMk/>
            <pc:sldMk cId="1577057357" sldId="552"/>
            <ac:picMk id="2" creationId="{14968CB2-62E3-914F-F9DE-5DAB9CAAD7D1}"/>
          </ac:picMkLst>
        </pc:picChg>
      </pc:sldChg>
      <pc:sldChg chg="addSp modSp add del mod">
        <pc:chgData name="Eirini Vergaki" userId="af32d1f8-b075-4955-a9a1-75e9f33adea9" providerId="ADAL" clId="{EE42F216-BAC6-422A-A93F-752AEDDFA7DD}" dt="2026-06-26T05:40:37.983" v="8711" actId="47"/>
        <pc:sldMkLst>
          <pc:docMk/>
          <pc:sldMk cId="1475682605" sldId="553"/>
        </pc:sldMkLst>
        <pc:spChg chg="mod">
          <ac:chgData name="Eirini Vergaki" userId="af32d1f8-b075-4955-a9a1-75e9f33adea9" providerId="ADAL" clId="{EE42F216-BAC6-422A-A93F-752AEDDFA7DD}" dt="2026-06-26T04:23:18.571" v="6544" actId="403"/>
          <ac:spMkLst>
            <pc:docMk/>
            <pc:sldMk cId="1475682605" sldId="553"/>
            <ac:spMk id="3" creationId="{0EF1BBB2-2487-FF45-CAFD-DF2A3D712C9D}"/>
          </ac:spMkLst>
        </pc:spChg>
        <pc:spChg chg="mod">
          <ac:chgData name="Eirini Vergaki" userId="af32d1f8-b075-4955-a9a1-75e9f33adea9" providerId="ADAL" clId="{EE42F216-BAC6-422A-A93F-752AEDDFA7DD}" dt="2026-06-26T04:20:59.682" v="6465" actId="20577"/>
          <ac:spMkLst>
            <pc:docMk/>
            <pc:sldMk cId="1475682605" sldId="553"/>
            <ac:spMk id="10" creationId="{0A796FD1-19F3-67CE-6FC4-BC3EEFCB13F0}"/>
          </ac:spMkLst>
        </pc:spChg>
        <pc:picChg chg="add mod">
          <ac:chgData name="Eirini Vergaki" userId="af32d1f8-b075-4955-a9a1-75e9f33adea9" providerId="ADAL" clId="{EE42F216-BAC6-422A-A93F-752AEDDFA7DD}" dt="2026-06-26T04:27:48.018" v="6676"/>
          <ac:picMkLst>
            <pc:docMk/>
            <pc:sldMk cId="1475682605" sldId="553"/>
            <ac:picMk id="2" creationId="{DB8A0C7F-1A4C-50DA-DF73-EB8A60D7043A}"/>
          </ac:picMkLst>
        </pc:picChg>
      </pc:sldChg>
      <pc:sldChg chg="addSp delSp modSp add del mod">
        <pc:chgData name="Eirini Vergaki" userId="af32d1f8-b075-4955-a9a1-75e9f33adea9" providerId="ADAL" clId="{EE42F216-BAC6-422A-A93F-752AEDDFA7DD}" dt="2026-06-26T05:40:38.298" v="8712" actId="47"/>
        <pc:sldMkLst>
          <pc:docMk/>
          <pc:sldMk cId="3714421700" sldId="554"/>
        </pc:sldMkLst>
        <pc:spChg chg="del">
          <ac:chgData name="Eirini Vergaki" userId="af32d1f8-b075-4955-a9a1-75e9f33adea9" providerId="ADAL" clId="{EE42F216-BAC6-422A-A93F-752AEDDFA7DD}" dt="2026-06-26T04:24:07.473" v="6564" actId="478"/>
          <ac:spMkLst>
            <pc:docMk/>
            <pc:sldMk cId="3714421700" sldId="554"/>
            <ac:spMk id="3" creationId="{96A82BAE-5F2A-1F73-5BB2-2E0BFEB7DEB8}"/>
          </ac:spMkLst>
        </pc:spChg>
        <pc:spChg chg="mod">
          <ac:chgData name="Eirini Vergaki" userId="af32d1f8-b075-4955-a9a1-75e9f33adea9" providerId="ADAL" clId="{EE42F216-BAC6-422A-A93F-752AEDDFA7DD}" dt="2026-06-26T05:00:09.294" v="7737" actId="20577"/>
          <ac:spMkLst>
            <pc:docMk/>
            <pc:sldMk cId="3714421700" sldId="554"/>
            <ac:spMk id="10" creationId="{A3A76956-2C96-29C5-0BAF-09A23DD73850}"/>
          </ac:spMkLst>
        </pc:spChg>
        <pc:picChg chg="add mod modCrop">
          <ac:chgData name="Eirini Vergaki" userId="af32d1f8-b075-4955-a9a1-75e9f33adea9" providerId="ADAL" clId="{EE42F216-BAC6-422A-A93F-752AEDDFA7DD}" dt="2026-06-26T04:58:13.940" v="7735" actId="1076"/>
          <ac:picMkLst>
            <pc:docMk/>
            <pc:sldMk cId="3714421700" sldId="554"/>
            <ac:picMk id="2" creationId="{42F3BEE6-1A31-AEBA-1EF4-4C8AA5BE641E}"/>
          </ac:picMkLst>
        </pc:picChg>
        <pc:picChg chg="add mod">
          <ac:chgData name="Eirini Vergaki" userId="af32d1f8-b075-4955-a9a1-75e9f33adea9" providerId="ADAL" clId="{EE42F216-BAC6-422A-A93F-752AEDDFA7DD}" dt="2026-06-26T04:27:51.288" v="6677"/>
          <ac:picMkLst>
            <pc:docMk/>
            <pc:sldMk cId="3714421700" sldId="554"/>
            <ac:picMk id="4" creationId="{625DA70B-2925-A0DC-E3C7-AC542541892E}"/>
          </ac:picMkLst>
        </pc:picChg>
      </pc:sldChg>
      <pc:sldChg chg="addSp modSp add del mod ord">
        <pc:chgData name="Eirini Vergaki" userId="af32d1f8-b075-4955-a9a1-75e9f33adea9" providerId="ADAL" clId="{EE42F216-BAC6-422A-A93F-752AEDDFA7DD}" dt="2026-06-26T05:40:38.584" v="8713" actId="47"/>
        <pc:sldMkLst>
          <pc:docMk/>
          <pc:sldMk cId="1652261" sldId="555"/>
        </pc:sldMkLst>
        <pc:spChg chg="mod">
          <ac:chgData name="Eirini Vergaki" userId="af32d1f8-b075-4955-a9a1-75e9f33adea9" providerId="ADAL" clId="{EE42F216-BAC6-422A-A93F-752AEDDFA7DD}" dt="2026-06-26T04:34:08.919" v="6872" actId="11"/>
          <ac:spMkLst>
            <pc:docMk/>
            <pc:sldMk cId="1652261" sldId="555"/>
            <ac:spMk id="3" creationId="{5B7155CA-C084-0395-4B5F-8A350A4A0FC2}"/>
          </ac:spMkLst>
        </pc:spChg>
        <pc:spChg chg="mod">
          <ac:chgData name="Eirini Vergaki" userId="af32d1f8-b075-4955-a9a1-75e9f33adea9" providerId="ADAL" clId="{EE42F216-BAC6-422A-A93F-752AEDDFA7DD}" dt="2026-06-26T04:25:13.568" v="6608" actId="20577"/>
          <ac:spMkLst>
            <pc:docMk/>
            <pc:sldMk cId="1652261" sldId="555"/>
            <ac:spMk id="10" creationId="{3D7E1CC3-D705-D301-20A9-E11214B83A4D}"/>
          </ac:spMkLst>
        </pc:spChg>
        <pc:picChg chg="add mod">
          <ac:chgData name="Eirini Vergaki" userId="af32d1f8-b075-4955-a9a1-75e9f33adea9" providerId="ADAL" clId="{EE42F216-BAC6-422A-A93F-752AEDDFA7DD}" dt="2026-06-26T04:27:53.138" v="6678"/>
          <ac:picMkLst>
            <pc:docMk/>
            <pc:sldMk cId="1652261" sldId="555"/>
            <ac:picMk id="2" creationId="{A76400E6-FDFD-25BB-05D5-8725AC467D7E}"/>
          </ac:picMkLst>
        </pc:picChg>
      </pc:sldChg>
      <pc:sldChg chg="modSp add del mod">
        <pc:chgData name="Eirini Vergaki" userId="af32d1f8-b075-4955-a9a1-75e9f33adea9" providerId="ADAL" clId="{EE42F216-BAC6-422A-A93F-752AEDDFA7DD}" dt="2026-06-26T05:40:38.893" v="8714" actId="47"/>
        <pc:sldMkLst>
          <pc:docMk/>
          <pc:sldMk cId="843044470" sldId="556"/>
        </pc:sldMkLst>
        <pc:spChg chg="mod">
          <ac:chgData name="Eirini Vergaki" userId="af32d1f8-b075-4955-a9a1-75e9f33adea9" providerId="ADAL" clId="{EE42F216-BAC6-422A-A93F-752AEDDFA7DD}" dt="2026-06-26T04:29:18.038" v="6782" actId="20577"/>
          <ac:spMkLst>
            <pc:docMk/>
            <pc:sldMk cId="843044470" sldId="556"/>
            <ac:spMk id="3" creationId="{DDFE72C9-FFD6-6067-8AAF-695818F2F5E1}"/>
          </ac:spMkLst>
        </pc:spChg>
        <pc:spChg chg="mod">
          <ac:chgData name="Eirini Vergaki" userId="af32d1f8-b075-4955-a9a1-75e9f33adea9" providerId="ADAL" clId="{EE42F216-BAC6-422A-A93F-752AEDDFA7DD}" dt="2026-06-26T04:28:10.073" v="6720" actId="20577"/>
          <ac:spMkLst>
            <pc:docMk/>
            <pc:sldMk cId="843044470" sldId="556"/>
            <ac:spMk id="10" creationId="{F848EA1E-93CE-ECDB-C628-199F7F544C72}"/>
          </ac:spMkLst>
        </pc:spChg>
      </pc:sldChg>
      <pc:sldChg chg="addSp delSp modSp add del mod">
        <pc:chgData name="Eirini Vergaki" userId="af32d1f8-b075-4955-a9a1-75e9f33adea9" providerId="ADAL" clId="{EE42F216-BAC6-422A-A93F-752AEDDFA7DD}" dt="2026-06-26T05:40:39.158" v="8715" actId="47"/>
        <pc:sldMkLst>
          <pc:docMk/>
          <pc:sldMk cId="346290169" sldId="557"/>
        </pc:sldMkLst>
        <pc:spChg chg="del">
          <ac:chgData name="Eirini Vergaki" userId="af32d1f8-b075-4955-a9a1-75e9f33adea9" providerId="ADAL" clId="{EE42F216-BAC6-422A-A93F-752AEDDFA7DD}" dt="2026-06-26T04:29:32.245" v="6784" actId="478"/>
          <ac:spMkLst>
            <pc:docMk/>
            <pc:sldMk cId="346290169" sldId="557"/>
            <ac:spMk id="3" creationId="{A4041620-B301-9715-DFE4-7F08AEF01083}"/>
          </ac:spMkLst>
        </pc:spChg>
        <pc:graphicFrameChg chg="add mod">
          <ac:chgData name="Eirini Vergaki" userId="af32d1f8-b075-4955-a9a1-75e9f33adea9" providerId="ADAL" clId="{EE42F216-BAC6-422A-A93F-752AEDDFA7DD}" dt="2026-06-26T04:37:26.430" v="6966" actId="1035"/>
          <ac:graphicFrameMkLst>
            <pc:docMk/>
            <pc:sldMk cId="346290169" sldId="557"/>
            <ac:graphicFrameMk id="4" creationId="{36E5F8EC-A24F-C0FC-F05C-BBC138F1535B}"/>
          </ac:graphicFrameMkLst>
        </pc:graphicFrameChg>
      </pc:sldChg>
      <pc:sldChg chg="addSp modSp add del mod ord">
        <pc:chgData name="Eirini Vergaki" userId="af32d1f8-b075-4955-a9a1-75e9f33adea9" providerId="ADAL" clId="{EE42F216-BAC6-422A-A93F-752AEDDFA7DD}" dt="2026-06-26T05:40:40.700" v="8716" actId="47"/>
        <pc:sldMkLst>
          <pc:docMk/>
          <pc:sldMk cId="877450162" sldId="558"/>
        </pc:sldMkLst>
        <pc:spChg chg="mod">
          <ac:chgData name="Eirini Vergaki" userId="af32d1f8-b075-4955-a9a1-75e9f33adea9" providerId="ADAL" clId="{EE42F216-BAC6-422A-A93F-752AEDDFA7DD}" dt="2026-06-26T04:34:52.233" v="6908" actId="14100"/>
          <ac:spMkLst>
            <pc:docMk/>
            <pc:sldMk cId="877450162" sldId="558"/>
            <ac:spMk id="3" creationId="{8F70BF26-8EDE-4752-F17F-E8A24681ECEB}"/>
          </ac:spMkLst>
        </pc:spChg>
        <pc:spChg chg="mod">
          <ac:chgData name="Eirini Vergaki" userId="af32d1f8-b075-4955-a9a1-75e9f33adea9" providerId="ADAL" clId="{EE42F216-BAC6-422A-A93F-752AEDDFA7DD}" dt="2026-06-26T04:33:37.685" v="6837" actId="20577"/>
          <ac:spMkLst>
            <pc:docMk/>
            <pc:sldMk cId="877450162" sldId="558"/>
            <ac:spMk id="10" creationId="{8B690D51-6D97-B2CA-8CD0-2BBD3D11BD60}"/>
          </ac:spMkLst>
        </pc:spChg>
        <pc:graphicFrameChg chg="add mod modGraphic">
          <ac:chgData name="Eirini Vergaki" userId="af32d1f8-b075-4955-a9a1-75e9f33adea9" providerId="ADAL" clId="{EE42F216-BAC6-422A-A93F-752AEDDFA7DD}" dt="2026-06-26T04:36:16.925" v="6929" actId="14734"/>
          <ac:graphicFrameMkLst>
            <pc:docMk/>
            <pc:sldMk cId="877450162" sldId="558"/>
            <ac:graphicFrameMk id="4" creationId="{239AD5A7-294D-47C9-C04B-47A9DCA86A8D}"/>
          </ac:graphicFrameMkLst>
        </pc:graphicFrameChg>
      </pc:sldChg>
      <pc:sldChg chg="add del ord">
        <pc:chgData name="Eirini Vergaki" userId="af32d1f8-b075-4955-a9a1-75e9f33adea9" providerId="ADAL" clId="{EE42F216-BAC6-422A-A93F-752AEDDFA7DD}" dt="2026-06-26T04:41:39.202" v="7109" actId="47"/>
        <pc:sldMkLst>
          <pc:docMk/>
          <pc:sldMk cId="4003385095" sldId="559"/>
        </pc:sldMkLst>
      </pc:sldChg>
      <pc:sldChg chg="modSp add del mod">
        <pc:chgData name="Eirini Vergaki" userId="af32d1f8-b075-4955-a9a1-75e9f33adea9" providerId="ADAL" clId="{EE42F216-BAC6-422A-A93F-752AEDDFA7DD}" dt="2026-06-26T05:40:42.109" v="8717" actId="47"/>
        <pc:sldMkLst>
          <pc:docMk/>
          <pc:sldMk cId="1514316238" sldId="560"/>
        </pc:sldMkLst>
        <pc:spChg chg="mod">
          <ac:chgData name="Eirini Vergaki" userId="af32d1f8-b075-4955-a9a1-75e9f33adea9" providerId="ADAL" clId="{EE42F216-BAC6-422A-A93F-752AEDDFA7DD}" dt="2026-06-26T04:41:24.500" v="7108" actId="113"/>
          <ac:spMkLst>
            <pc:docMk/>
            <pc:sldMk cId="1514316238" sldId="560"/>
            <ac:spMk id="3" creationId="{39850EEF-5661-26B5-2AEA-B9F22E91A4FF}"/>
          </ac:spMkLst>
        </pc:spChg>
        <pc:spChg chg="mod">
          <ac:chgData name="Eirini Vergaki" userId="af32d1f8-b075-4955-a9a1-75e9f33adea9" providerId="ADAL" clId="{EE42F216-BAC6-422A-A93F-752AEDDFA7DD}" dt="2026-06-26T05:00:17.951" v="7741" actId="20577"/>
          <ac:spMkLst>
            <pc:docMk/>
            <pc:sldMk cId="1514316238" sldId="560"/>
            <ac:spMk id="10" creationId="{2C1852E4-C736-B2C4-52F4-98B67484F27F}"/>
          </ac:spMkLst>
        </pc:spChg>
      </pc:sldChg>
      <pc:sldChg chg="modSp add del mod">
        <pc:chgData name="Eirini Vergaki" userId="af32d1f8-b075-4955-a9a1-75e9f33adea9" providerId="ADAL" clId="{EE42F216-BAC6-422A-A93F-752AEDDFA7DD}" dt="2026-06-26T05:40:43.440" v="8718" actId="47"/>
        <pc:sldMkLst>
          <pc:docMk/>
          <pc:sldMk cId="2414105653" sldId="561"/>
        </pc:sldMkLst>
        <pc:spChg chg="mod">
          <ac:chgData name="Eirini Vergaki" userId="af32d1f8-b075-4955-a9a1-75e9f33adea9" providerId="ADAL" clId="{EE42F216-BAC6-422A-A93F-752AEDDFA7DD}" dt="2026-06-26T04:43:52.525" v="7166" actId="20577"/>
          <ac:spMkLst>
            <pc:docMk/>
            <pc:sldMk cId="2414105653" sldId="561"/>
            <ac:spMk id="3" creationId="{3E29979E-1A38-24B1-F913-C2A8EE63463A}"/>
          </ac:spMkLst>
        </pc:spChg>
        <pc:spChg chg="mod">
          <ac:chgData name="Eirini Vergaki" userId="af32d1f8-b075-4955-a9a1-75e9f33adea9" providerId="ADAL" clId="{EE42F216-BAC6-422A-A93F-752AEDDFA7DD}" dt="2026-06-26T04:42:25.018" v="7122" actId="20577"/>
          <ac:spMkLst>
            <pc:docMk/>
            <pc:sldMk cId="2414105653" sldId="561"/>
            <ac:spMk id="10" creationId="{E00E9E39-3645-B79B-9BB4-EF514693360D}"/>
          </ac:spMkLst>
        </pc:spChg>
      </pc:sldChg>
      <pc:sldChg chg="modSp add del mod">
        <pc:chgData name="Eirini Vergaki" userId="af32d1f8-b075-4955-a9a1-75e9f33adea9" providerId="ADAL" clId="{EE42F216-BAC6-422A-A93F-752AEDDFA7DD}" dt="2026-06-26T05:40:55.218" v="8727" actId="47"/>
        <pc:sldMkLst>
          <pc:docMk/>
          <pc:sldMk cId="2379438430" sldId="562"/>
        </pc:sldMkLst>
        <pc:spChg chg="mod">
          <ac:chgData name="Eirini Vergaki" userId="af32d1f8-b075-4955-a9a1-75e9f33adea9" providerId="ADAL" clId="{EE42F216-BAC6-422A-A93F-752AEDDFA7DD}" dt="2026-06-26T04:49:42.436" v="7498" actId="20577"/>
          <ac:spMkLst>
            <pc:docMk/>
            <pc:sldMk cId="2379438430" sldId="562"/>
            <ac:spMk id="3" creationId="{F881C596-6CB5-6DD4-C6AE-51480016F7AC}"/>
          </ac:spMkLst>
        </pc:spChg>
        <pc:spChg chg="mod">
          <ac:chgData name="Eirini Vergaki" userId="af32d1f8-b075-4955-a9a1-75e9f33adea9" providerId="ADAL" clId="{EE42F216-BAC6-422A-A93F-752AEDDFA7DD}" dt="2026-06-26T04:44:10.180" v="7179" actId="20577"/>
          <ac:spMkLst>
            <pc:docMk/>
            <pc:sldMk cId="2379438430" sldId="562"/>
            <ac:spMk id="10" creationId="{D739AB76-54CB-7B4F-14B7-AF1328C31FA9}"/>
          </ac:spMkLst>
        </pc:spChg>
      </pc:sldChg>
      <pc:sldChg chg="addSp delSp modSp add mod">
        <pc:chgData name="Eirini Vergaki" userId="af32d1f8-b075-4955-a9a1-75e9f33adea9" providerId="ADAL" clId="{EE42F216-BAC6-422A-A93F-752AEDDFA7DD}" dt="2026-06-26T05:14:56.726" v="8005" actId="1076"/>
        <pc:sldMkLst>
          <pc:docMk/>
          <pc:sldMk cId="305005044" sldId="563"/>
        </pc:sldMkLst>
        <pc:spChg chg="del mod">
          <ac:chgData name="Eirini Vergaki" userId="af32d1f8-b075-4955-a9a1-75e9f33adea9" providerId="ADAL" clId="{EE42F216-BAC6-422A-A93F-752AEDDFA7DD}" dt="2026-06-26T05:07:12.330" v="7804" actId="478"/>
          <ac:spMkLst>
            <pc:docMk/>
            <pc:sldMk cId="305005044" sldId="563"/>
            <ac:spMk id="3" creationId="{D3220DEB-0373-0293-231F-370E3CC2C05C}"/>
          </ac:spMkLst>
        </pc:spChg>
        <pc:spChg chg="mod">
          <ac:chgData name="Eirini Vergaki" userId="af32d1f8-b075-4955-a9a1-75e9f33adea9" providerId="ADAL" clId="{EE42F216-BAC6-422A-A93F-752AEDDFA7DD}" dt="2026-06-26T05:14:55.684" v="8003" actId="20577"/>
          <ac:spMkLst>
            <pc:docMk/>
            <pc:sldMk cId="305005044" sldId="563"/>
            <ac:spMk id="10" creationId="{7FEF5618-ACE8-2241-516D-A81F9E5C4D51}"/>
          </ac:spMkLst>
        </pc:spChg>
        <pc:picChg chg="add mod modCrop">
          <ac:chgData name="Eirini Vergaki" userId="af32d1f8-b075-4955-a9a1-75e9f33adea9" providerId="ADAL" clId="{EE42F216-BAC6-422A-A93F-752AEDDFA7DD}" dt="2026-06-26T05:14:56.726" v="8005" actId="1076"/>
          <ac:picMkLst>
            <pc:docMk/>
            <pc:sldMk cId="305005044" sldId="563"/>
            <ac:picMk id="4" creationId="{C178775C-638D-4C8F-FD22-6C9F01A0721C}"/>
          </ac:picMkLst>
        </pc:picChg>
        <pc:picChg chg="add mod modCrop">
          <ac:chgData name="Eirini Vergaki" userId="af32d1f8-b075-4955-a9a1-75e9f33adea9" providerId="ADAL" clId="{EE42F216-BAC6-422A-A93F-752AEDDFA7DD}" dt="2026-06-26T05:14:56.374" v="8004" actId="1076"/>
          <ac:picMkLst>
            <pc:docMk/>
            <pc:sldMk cId="305005044" sldId="563"/>
            <ac:picMk id="5" creationId="{2929DDC7-ABAC-2B1E-9341-936E71DF07C9}"/>
          </ac:picMkLst>
        </pc:picChg>
      </pc:sldChg>
      <pc:sldChg chg="addSp delSp modSp add del mod ord">
        <pc:chgData name="Eirini Vergaki" userId="af32d1f8-b075-4955-a9a1-75e9f33adea9" providerId="ADAL" clId="{EE42F216-BAC6-422A-A93F-752AEDDFA7DD}" dt="2026-06-26T04:51:41.145" v="7518" actId="47"/>
        <pc:sldMkLst>
          <pc:docMk/>
          <pc:sldMk cId="3280454673" sldId="563"/>
        </pc:sldMkLst>
        <pc:spChg chg="mod">
          <ac:chgData name="Eirini Vergaki" userId="af32d1f8-b075-4955-a9a1-75e9f33adea9" providerId="ADAL" clId="{EE42F216-BAC6-422A-A93F-752AEDDFA7DD}" dt="2026-06-26T04:50:10.644" v="7509" actId="207"/>
          <ac:spMkLst>
            <pc:docMk/>
            <pc:sldMk cId="3280454673" sldId="563"/>
            <ac:spMk id="2" creationId="{5C10B814-6F29-942B-A672-BB3B1599840B}"/>
          </ac:spMkLst>
        </pc:spChg>
        <pc:spChg chg="add mod">
          <ac:chgData name="Eirini Vergaki" userId="af32d1f8-b075-4955-a9a1-75e9f33adea9" providerId="ADAL" clId="{EE42F216-BAC6-422A-A93F-752AEDDFA7DD}" dt="2026-06-26T04:49:50.635" v="7502"/>
          <ac:spMkLst>
            <pc:docMk/>
            <pc:sldMk cId="3280454673" sldId="563"/>
            <ac:spMk id="3" creationId="{4835F26C-B1A6-40D7-ACF4-DDB04E07C5DB}"/>
          </ac:spMkLst>
        </pc:spChg>
        <pc:spChg chg="add mod">
          <ac:chgData name="Eirini Vergaki" userId="af32d1f8-b075-4955-a9a1-75e9f33adea9" providerId="ADAL" clId="{EE42F216-BAC6-422A-A93F-752AEDDFA7DD}" dt="2026-06-26T04:49:50.635" v="7502"/>
          <ac:spMkLst>
            <pc:docMk/>
            <pc:sldMk cId="3280454673" sldId="563"/>
            <ac:spMk id="4" creationId="{6E8104A7-1D24-DA23-2997-F6CBEAE30217}"/>
          </ac:spMkLst>
        </pc:spChg>
        <pc:spChg chg="del">
          <ac:chgData name="Eirini Vergaki" userId="af32d1f8-b075-4955-a9a1-75e9f33adea9" providerId="ADAL" clId="{EE42F216-BAC6-422A-A93F-752AEDDFA7DD}" dt="2026-06-26T04:49:56.725" v="7504" actId="478"/>
          <ac:spMkLst>
            <pc:docMk/>
            <pc:sldMk cId="3280454673" sldId="563"/>
            <ac:spMk id="6" creationId="{0D4402CA-EAEC-807A-EECB-1B0FF383BFA4}"/>
          </ac:spMkLst>
        </pc:spChg>
        <pc:spChg chg="add del mod">
          <ac:chgData name="Eirini Vergaki" userId="af32d1f8-b075-4955-a9a1-75e9f33adea9" providerId="ADAL" clId="{EE42F216-BAC6-422A-A93F-752AEDDFA7DD}" dt="2026-06-26T04:49:57.786" v="7505" actId="478"/>
          <ac:spMkLst>
            <pc:docMk/>
            <pc:sldMk cId="3280454673" sldId="563"/>
            <ac:spMk id="9" creationId="{514C7999-AD49-ECD0-07E1-2712CA786D17}"/>
          </ac:spMkLst>
        </pc:spChg>
        <pc:spChg chg="add mod">
          <ac:chgData name="Eirini Vergaki" userId="af32d1f8-b075-4955-a9a1-75e9f33adea9" providerId="ADAL" clId="{EE42F216-BAC6-422A-A93F-752AEDDFA7DD}" dt="2026-06-26T04:50:38.622" v="7512" actId="207"/>
          <ac:spMkLst>
            <pc:docMk/>
            <pc:sldMk cId="3280454673" sldId="563"/>
            <ac:spMk id="10" creationId="{D08DBAC1-B70C-E937-9ED9-E7FBE753F2FE}"/>
          </ac:spMkLst>
        </pc:spChg>
        <pc:spChg chg="add mod">
          <ac:chgData name="Eirini Vergaki" userId="af32d1f8-b075-4955-a9a1-75e9f33adea9" providerId="ADAL" clId="{EE42F216-BAC6-422A-A93F-752AEDDFA7DD}" dt="2026-06-26T04:50:15.671" v="7510" actId="207"/>
          <ac:spMkLst>
            <pc:docMk/>
            <pc:sldMk cId="3280454673" sldId="563"/>
            <ac:spMk id="11" creationId="{B78C1FC0-BCB0-C9E2-5579-D52C3BC1A4F0}"/>
          </ac:spMkLst>
        </pc:spChg>
        <pc:spChg chg="del">
          <ac:chgData name="Eirini Vergaki" userId="af32d1f8-b075-4955-a9a1-75e9f33adea9" providerId="ADAL" clId="{EE42F216-BAC6-422A-A93F-752AEDDFA7DD}" dt="2026-06-26T04:49:55.193" v="7503" actId="478"/>
          <ac:spMkLst>
            <pc:docMk/>
            <pc:sldMk cId="3280454673" sldId="563"/>
            <ac:spMk id="14" creationId="{66410067-9334-FE15-7B3E-BEAAD0F5BF59}"/>
          </ac:spMkLst>
        </pc:spChg>
        <pc:picChg chg="del">
          <ac:chgData name="Eirini Vergaki" userId="af32d1f8-b075-4955-a9a1-75e9f33adea9" providerId="ADAL" clId="{EE42F216-BAC6-422A-A93F-752AEDDFA7DD}" dt="2026-06-26T04:49:58.227" v="7506" actId="478"/>
          <ac:picMkLst>
            <pc:docMk/>
            <pc:sldMk cId="3280454673" sldId="563"/>
            <ac:picMk id="7" creationId="{928E20E6-6A32-4BBE-3BC7-ED41EA54FF73}"/>
          </ac:picMkLst>
        </pc:picChg>
      </pc:sldChg>
      <pc:sldChg chg="modSp add mod">
        <pc:chgData name="Eirini Vergaki" userId="af32d1f8-b075-4955-a9a1-75e9f33adea9" providerId="ADAL" clId="{EE42F216-BAC6-422A-A93F-752AEDDFA7DD}" dt="2026-06-26T05:27:52.848" v="8384" actId="20577"/>
        <pc:sldMkLst>
          <pc:docMk/>
          <pc:sldMk cId="2517770408" sldId="564"/>
        </pc:sldMkLst>
        <pc:spChg chg="mod">
          <ac:chgData name="Eirini Vergaki" userId="af32d1f8-b075-4955-a9a1-75e9f33adea9" providerId="ADAL" clId="{EE42F216-BAC6-422A-A93F-752AEDDFA7DD}" dt="2026-06-26T05:17:17.990" v="8105" actId="113"/>
          <ac:spMkLst>
            <pc:docMk/>
            <pc:sldMk cId="2517770408" sldId="564"/>
            <ac:spMk id="3" creationId="{2D8A7C4B-F501-8215-281C-336C0B13C266}"/>
          </ac:spMkLst>
        </pc:spChg>
        <pc:spChg chg="mod">
          <ac:chgData name="Eirini Vergaki" userId="af32d1f8-b075-4955-a9a1-75e9f33adea9" providerId="ADAL" clId="{EE42F216-BAC6-422A-A93F-752AEDDFA7DD}" dt="2026-06-26T05:27:52.848" v="8384" actId="20577"/>
          <ac:spMkLst>
            <pc:docMk/>
            <pc:sldMk cId="2517770408" sldId="564"/>
            <ac:spMk id="10" creationId="{43683E93-BA58-46C1-3D0A-280F0FC70B4B}"/>
          </ac:spMkLst>
        </pc:spChg>
      </pc:sldChg>
      <pc:sldChg chg="addSp delSp modSp add mod ord">
        <pc:chgData name="Eirini Vergaki" userId="af32d1f8-b075-4955-a9a1-75e9f33adea9" providerId="ADAL" clId="{EE42F216-BAC6-422A-A93F-752AEDDFA7DD}" dt="2026-06-26T05:27:48.667" v="8382" actId="20577"/>
        <pc:sldMkLst>
          <pc:docMk/>
          <pc:sldMk cId="629432419" sldId="565"/>
        </pc:sldMkLst>
        <pc:spChg chg="mod">
          <ac:chgData name="Eirini Vergaki" userId="af32d1f8-b075-4955-a9a1-75e9f33adea9" providerId="ADAL" clId="{EE42F216-BAC6-422A-A93F-752AEDDFA7DD}" dt="2026-06-26T05:16:24.546" v="8094" actId="20577"/>
          <ac:spMkLst>
            <pc:docMk/>
            <pc:sldMk cId="629432419" sldId="565"/>
            <ac:spMk id="3" creationId="{63847DD2-35B0-654E-DBDA-B18558FD80C3}"/>
          </ac:spMkLst>
        </pc:spChg>
        <pc:spChg chg="add del mod">
          <ac:chgData name="Eirini Vergaki" userId="af32d1f8-b075-4955-a9a1-75e9f33adea9" providerId="ADAL" clId="{EE42F216-BAC6-422A-A93F-752AEDDFA7DD}" dt="2026-06-26T05:15:11.262" v="8027" actId="478"/>
          <ac:spMkLst>
            <pc:docMk/>
            <pc:sldMk cId="629432419" sldId="565"/>
            <ac:spMk id="4" creationId="{ED6F1970-7BB5-9D7F-B616-160C1FC8DDE8}"/>
          </ac:spMkLst>
        </pc:spChg>
        <pc:spChg chg="add mod">
          <ac:chgData name="Eirini Vergaki" userId="af32d1f8-b075-4955-a9a1-75e9f33adea9" providerId="ADAL" clId="{EE42F216-BAC6-422A-A93F-752AEDDFA7DD}" dt="2026-06-26T05:27:48.667" v="8382" actId="20577"/>
          <ac:spMkLst>
            <pc:docMk/>
            <pc:sldMk cId="629432419" sldId="565"/>
            <ac:spMk id="5" creationId="{830522CF-F252-543D-DF8A-1E4E1BC84677}"/>
          </ac:spMkLst>
        </pc:spChg>
        <pc:spChg chg="del">
          <ac:chgData name="Eirini Vergaki" userId="af32d1f8-b075-4955-a9a1-75e9f33adea9" providerId="ADAL" clId="{EE42F216-BAC6-422A-A93F-752AEDDFA7DD}" dt="2026-06-26T05:10:52.198" v="7915" actId="478"/>
          <ac:spMkLst>
            <pc:docMk/>
            <pc:sldMk cId="629432419" sldId="565"/>
            <ac:spMk id="10" creationId="{0A05F480-79EC-F657-F067-3C36F2DDA8C9}"/>
          </ac:spMkLst>
        </pc:spChg>
      </pc:sldChg>
      <pc:sldChg chg="addSp delSp modSp add del mod ord">
        <pc:chgData name="Eirini Vergaki" userId="af32d1f8-b075-4955-a9a1-75e9f33adea9" providerId="ADAL" clId="{EE42F216-BAC6-422A-A93F-752AEDDFA7DD}" dt="2026-06-26T05:27:24.424" v="8373" actId="47"/>
        <pc:sldMkLst>
          <pc:docMk/>
          <pc:sldMk cId="4162856464" sldId="566"/>
        </pc:sldMkLst>
        <pc:spChg chg="mod">
          <ac:chgData name="Eirini Vergaki" userId="af32d1f8-b075-4955-a9a1-75e9f33adea9" providerId="ADAL" clId="{EE42F216-BAC6-422A-A93F-752AEDDFA7DD}" dt="2026-06-26T05:17:40.748" v="8131" actId="20577"/>
          <ac:spMkLst>
            <pc:docMk/>
            <pc:sldMk cId="4162856464" sldId="566"/>
            <ac:spMk id="10" creationId="{4AADD9F6-2591-2019-596D-7684C44FBFA6}"/>
          </ac:spMkLst>
        </pc:spChg>
        <pc:picChg chg="add mod modCrop">
          <ac:chgData name="Eirini Vergaki" userId="af32d1f8-b075-4955-a9a1-75e9f33adea9" providerId="ADAL" clId="{EE42F216-BAC6-422A-A93F-752AEDDFA7DD}" dt="2026-06-26T05:18:30.474" v="8155" actId="1038"/>
          <ac:picMkLst>
            <pc:docMk/>
            <pc:sldMk cId="4162856464" sldId="566"/>
            <ac:picMk id="3" creationId="{C5A3F8FD-D100-3D8B-F3B4-C761B54E754D}"/>
          </ac:picMkLst>
        </pc:picChg>
        <pc:picChg chg="del">
          <ac:chgData name="Eirini Vergaki" userId="af32d1f8-b075-4955-a9a1-75e9f33adea9" providerId="ADAL" clId="{EE42F216-BAC6-422A-A93F-752AEDDFA7DD}" dt="2026-06-26T05:18:19.284" v="8145" actId="478"/>
          <ac:picMkLst>
            <pc:docMk/>
            <pc:sldMk cId="4162856464" sldId="566"/>
            <ac:picMk id="4" creationId="{EC4B62A9-2BA2-BADD-1DA4-9EE0FC1149D2}"/>
          </ac:picMkLst>
        </pc:picChg>
        <pc:picChg chg="del">
          <ac:chgData name="Eirini Vergaki" userId="af32d1f8-b075-4955-a9a1-75e9f33adea9" providerId="ADAL" clId="{EE42F216-BAC6-422A-A93F-752AEDDFA7DD}" dt="2026-06-26T05:18:19.722" v="8146" actId="478"/>
          <ac:picMkLst>
            <pc:docMk/>
            <pc:sldMk cId="4162856464" sldId="566"/>
            <ac:picMk id="5" creationId="{51DC6977-1F14-F4F9-1390-491A87273292}"/>
          </ac:picMkLst>
        </pc:picChg>
      </pc:sldChg>
      <pc:sldChg chg="addSp delSp modSp add mod">
        <pc:chgData name="Eirini Vergaki" userId="af32d1f8-b075-4955-a9a1-75e9f33adea9" providerId="ADAL" clId="{EE42F216-BAC6-422A-A93F-752AEDDFA7DD}" dt="2026-06-26T05:27:45.257" v="8380" actId="20577"/>
        <pc:sldMkLst>
          <pc:docMk/>
          <pc:sldMk cId="2138132287" sldId="567"/>
        </pc:sldMkLst>
        <pc:spChg chg="mod">
          <ac:chgData name="Eirini Vergaki" userId="af32d1f8-b075-4955-a9a1-75e9f33adea9" providerId="ADAL" clId="{EE42F216-BAC6-422A-A93F-752AEDDFA7DD}" dt="2026-06-26T05:20:53.727" v="8276" actId="20577"/>
          <ac:spMkLst>
            <pc:docMk/>
            <pc:sldMk cId="2138132287" sldId="567"/>
            <ac:spMk id="3" creationId="{DC005B3F-4D2A-FC71-8C5E-8B5DC11FD037}"/>
          </ac:spMkLst>
        </pc:spChg>
        <pc:spChg chg="mod">
          <ac:chgData name="Eirini Vergaki" userId="af32d1f8-b075-4955-a9a1-75e9f33adea9" providerId="ADAL" clId="{EE42F216-BAC6-422A-A93F-752AEDDFA7DD}" dt="2026-06-26T05:27:45.257" v="8380" actId="20577"/>
          <ac:spMkLst>
            <pc:docMk/>
            <pc:sldMk cId="2138132287" sldId="567"/>
            <ac:spMk id="5" creationId="{6D5D17F3-B742-3966-558B-A9E9B54A9A92}"/>
          </ac:spMkLst>
        </pc:spChg>
        <pc:spChg chg="add del">
          <ac:chgData name="Eirini Vergaki" userId="af32d1f8-b075-4955-a9a1-75e9f33adea9" providerId="ADAL" clId="{EE42F216-BAC6-422A-A93F-752AEDDFA7DD}" dt="2026-06-26T05:21:51.233" v="8278" actId="22"/>
          <ac:spMkLst>
            <pc:docMk/>
            <pc:sldMk cId="2138132287" sldId="567"/>
            <ac:spMk id="6" creationId="{E8601DEE-81D8-8EC1-41C0-23FD28459488}"/>
          </ac:spMkLst>
        </pc:spChg>
      </pc:sldChg>
      <pc:sldChg chg="modSp add mod">
        <pc:chgData name="Eirini Vergaki" userId="af32d1f8-b075-4955-a9a1-75e9f33adea9" providerId="ADAL" clId="{EE42F216-BAC6-422A-A93F-752AEDDFA7DD}" dt="2026-06-26T05:42:23.167" v="8729" actId="20577"/>
        <pc:sldMkLst>
          <pc:docMk/>
          <pc:sldMk cId="2256180362" sldId="568"/>
        </pc:sldMkLst>
        <pc:spChg chg="mod">
          <ac:chgData name="Eirini Vergaki" userId="af32d1f8-b075-4955-a9a1-75e9f33adea9" providerId="ADAL" clId="{EE42F216-BAC6-422A-A93F-752AEDDFA7DD}" dt="2026-06-26T05:42:23.167" v="8729" actId="20577"/>
          <ac:spMkLst>
            <pc:docMk/>
            <pc:sldMk cId="2256180362" sldId="568"/>
            <ac:spMk id="3" creationId="{306FA53C-F421-2D1B-52D1-AAC40ED03ECA}"/>
          </ac:spMkLst>
        </pc:spChg>
        <pc:spChg chg="mod">
          <ac:chgData name="Eirini Vergaki" userId="af32d1f8-b075-4955-a9a1-75e9f33adea9" providerId="ADAL" clId="{EE42F216-BAC6-422A-A93F-752AEDDFA7DD}" dt="2026-06-26T05:27:42.240" v="8378" actId="20577"/>
          <ac:spMkLst>
            <pc:docMk/>
            <pc:sldMk cId="2256180362" sldId="568"/>
            <ac:spMk id="5" creationId="{B5C5D934-8A20-C89D-844D-D0DEA86A3F9F}"/>
          </ac:spMkLst>
        </pc:spChg>
      </pc:sldChg>
      <pc:sldChg chg="modSp add mod ord">
        <pc:chgData name="Eirini Vergaki" userId="af32d1f8-b075-4955-a9a1-75e9f33adea9" providerId="ADAL" clId="{EE42F216-BAC6-422A-A93F-752AEDDFA7DD}" dt="2026-06-26T05:29:44.403" v="8471" actId="6549"/>
        <pc:sldMkLst>
          <pc:docMk/>
          <pc:sldMk cId="3139898919" sldId="569"/>
        </pc:sldMkLst>
        <pc:spChg chg="mod">
          <ac:chgData name="Eirini Vergaki" userId="af32d1f8-b075-4955-a9a1-75e9f33adea9" providerId="ADAL" clId="{EE42F216-BAC6-422A-A93F-752AEDDFA7DD}" dt="2026-06-26T05:29:44.403" v="8471" actId="6549"/>
          <ac:spMkLst>
            <pc:docMk/>
            <pc:sldMk cId="3139898919" sldId="569"/>
            <ac:spMk id="3" creationId="{3982CC0D-80B1-4274-8B31-C2903168F943}"/>
          </ac:spMkLst>
        </pc:spChg>
        <pc:spChg chg="mod">
          <ac:chgData name="Eirini Vergaki" userId="af32d1f8-b075-4955-a9a1-75e9f33adea9" providerId="ADAL" clId="{EE42F216-BAC6-422A-A93F-752AEDDFA7DD}" dt="2026-06-26T05:28:02.027" v="8388" actId="20577"/>
          <ac:spMkLst>
            <pc:docMk/>
            <pc:sldMk cId="3139898919" sldId="569"/>
            <ac:spMk id="5" creationId="{051B0B11-777F-EA87-0B43-FBBCBC6A2178}"/>
          </ac:spMkLst>
        </pc:spChg>
      </pc:sldChg>
      <pc:sldChg chg="modSp add mod ord">
        <pc:chgData name="Eirini Vergaki" userId="af32d1f8-b075-4955-a9a1-75e9f33adea9" providerId="ADAL" clId="{EE42F216-BAC6-422A-A93F-752AEDDFA7DD}" dt="2026-06-26T05:30:25.305" v="8494" actId="14100"/>
        <pc:sldMkLst>
          <pc:docMk/>
          <pc:sldMk cId="2559113756" sldId="570"/>
        </pc:sldMkLst>
        <pc:spChg chg="mod">
          <ac:chgData name="Eirini Vergaki" userId="af32d1f8-b075-4955-a9a1-75e9f33adea9" providerId="ADAL" clId="{EE42F216-BAC6-422A-A93F-752AEDDFA7DD}" dt="2026-06-26T05:30:25.305" v="8494" actId="14100"/>
          <ac:spMkLst>
            <pc:docMk/>
            <pc:sldMk cId="2559113756" sldId="570"/>
            <ac:spMk id="3" creationId="{388A54C2-C090-B4B4-3DCF-EB29F87DC5BB}"/>
          </ac:spMkLst>
        </pc:spChg>
        <pc:spChg chg="mod">
          <ac:chgData name="Eirini Vergaki" userId="af32d1f8-b075-4955-a9a1-75e9f33adea9" providerId="ADAL" clId="{EE42F216-BAC6-422A-A93F-752AEDDFA7DD}" dt="2026-06-26T05:28:25.274" v="8436" actId="20577"/>
          <ac:spMkLst>
            <pc:docMk/>
            <pc:sldMk cId="2559113756" sldId="570"/>
            <ac:spMk id="5" creationId="{3474D9EF-04AD-9DA8-0738-5B379E021E58}"/>
          </ac:spMkLst>
        </pc:spChg>
      </pc:sldChg>
      <pc:sldChg chg="modSp add mod">
        <pc:chgData name="Eirini Vergaki" userId="af32d1f8-b075-4955-a9a1-75e9f33adea9" providerId="ADAL" clId="{EE42F216-BAC6-422A-A93F-752AEDDFA7DD}" dt="2026-06-26T05:38:40.316" v="8576" actId="12"/>
        <pc:sldMkLst>
          <pc:docMk/>
          <pc:sldMk cId="972808710" sldId="571"/>
        </pc:sldMkLst>
        <pc:spChg chg="mod">
          <ac:chgData name="Eirini Vergaki" userId="af32d1f8-b075-4955-a9a1-75e9f33adea9" providerId="ADAL" clId="{EE42F216-BAC6-422A-A93F-752AEDDFA7DD}" dt="2026-06-26T05:38:40.316" v="8576" actId="12"/>
          <ac:spMkLst>
            <pc:docMk/>
            <pc:sldMk cId="972808710" sldId="571"/>
            <ac:spMk id="3" creationId="{668DA405-1EBF-D282-5DE1-B007A726A5FE}"/>
          </ac:spMkLst>
        </pc:spChg>
        <pc:spChg chg="mod">
          <ac:chgData name="Eirini Vergaki" userId="af32d1f8-b075-4955-a9a1-75e9f33adea9" providerId="ADAL" clId="{EE42F216-BAC6-422A-A93F-752AEDDFA7DD}" dt="2026-06-26T05:37:07.281" v="8516" actId="20577"/>
          <ac:spMkLst>
            <pc:docMk/>
            <pc:sldMk cId="972808710" sldId="571"/>
            <ac:spMk id="5" creationId="{4C7B69A8-80DC-7B89-3742-10F7C353FE62}"/>
          </ac:spMkLst>
        </pc:spChg>
      </pc:sldChg>
      <pc:sldChg chg="modSp add mod">
        <pc:chgData name="Eirini Vergaki" userId="af32d1f8-b075-4955-a9a1-75e9f33adea9" providerId="ADAL" clId="{EE42F216-BAC6-422A-A93F-752AEDDFA7DD}" dt="2026-06-26T05:40:50.372" v="8726" actId="20577"/>
        <pc:sldMkLst>
          <pc:docMk/>
          <pc:sldMk cId="1033285027" sldId="572"/>
        </pc:sldMkLst>
        <pc:spChg chg="mod">
          <ac:chgData name="Eirini Vergaki" userId="af32d1f8-b075-4955-a9a1-75e9f33adea9" providerId="ADAL" clId="{EE42F216-BAC6-422A-A93F-752AEDDFA7DD}" dt="2026-06-26T05:40:50.372" v="8726" actId="20577"/>
          <ac:spMkLst>
            <pc:docMk/>
            <pc:sldMk cId="1033285027" sldId="572"/>
            <ac:spMk id="3" creationId="{6E385A72-E3F5-71E5-5386-E8F9C857D99F}"/>
          </ac:spMkLst>
        </pc:spChg>
        <pc:spChg chg="mod">
          <ac:chgData name="Eirini Vergaki" userId="af32d1f8-b075-4955-a9a1-75e9f33adea9" providerId="ADAL" clId="{EE42F216-BAC6-422A-A93F-752AEDDFA7DD}" dt="2026-06-26T05:38:58.561" v="8584" actId="20577"/>
          <ac:spMkLst>
            <pc:docMk/>
            <pc:sldMk cId="1033285027" sldId="572"/>
            <ac:spMk id="5" creationId="{DCB0B518-5DD2-A65F-D252-CC4A02428B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7CEF-2539-9578-26EF-0F91813898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55A733-CC05-DB0A-7352-B2CA358E5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260051-0481-5EF4-04D5-4CB386DB8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E7840-BA0E-D809-AFDD-7A723E0DD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F0E88-ABDF-2A4F-A86B-02AA465E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09652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66047-0DFD-A30B-FE7D-ED23083BF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39061-BBAE-7F13-6BCC-FDFF8B269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C7CD3C-23E5-C133-B6B3-A0292E002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8CC7B-9B6D-0D3C-ED8A-9198CB069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F7A10-F1F9-67F5-98F0-054A75BE7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8036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138B1-E3F1-AA4F-B36A-7E9B558A8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7BDA41-B4E6-74B8-2F49-E7E93D90BE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DE54E-D244-C301-C6C4-7D500C657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E50E6-B581-2B60-9E6F-398B6D186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ED8CF-FEE6-CE45-85AC-78C501BF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5452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51FD2-4FDA-36D1-C8E2-202DD8BAB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13731-2274-71D1-A4C6-2962CE8F7D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BEB07-DB00-16CB-F546-7898CB795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C54F06-5779-A0B4-47EE-A55D9CB28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E3ED4-8E2B-2A7B-2333-A0DE5975D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0A5445-DE59-2D3D-1C2C-8F29B260B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6427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FB0C-0F8F-A523-8D63-E9132F11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47411-D973-B389-6BC8-0529BAA03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33CD70-5022-5DB5-38F5-7B9C77B4B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BF7290-9850-3A00-F21D-33482134BE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583A10-CED1-C9CD-8E7F-3B4BCCCFB4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8D8472-E75C-370F-C0E6-6F747554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F31B9A-76B5-FB34-0119-20D9E7AF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EEA460-B8C0-9E3F-1C41-C4A2F3AA7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9374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70B1E-D368-A155-E1EF-DC082D112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A27CF2-B9CA-2268-CE33-EFD31FACE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7B8687-466F-A611-A761-7478BA20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F72F78-05B7-9791-24C4-924C23AC6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0460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01803-14F2-5C41-4234-0178AF6DA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904F42-A3B3-A044-BDEA-FD0FA3335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BCD664-5F0F-B52C-7E8B-27B8D2DE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582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C15D6-FF57-CD85-5067-513331C2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C6486-8B40-1B41-86E1-3085CFD6D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255ED-A9EE-0F8D-EE86-487F12E189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C8A08-AF0C-9BD6-55B8-6EC2D0FE4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7E7377-D660-80C5-E899-450C25615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D53E9-AD90-29F9-7AE4-9E3D9F07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26304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9F89F-13E9-B128-B69D-C2FC3B39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7BEAF0-0E99-3DD7-3C71-B5EDFFC692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6283D-F240-A6BB-1BB8-03C14B13A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E4758-337D-A42C-FE9D-0D476942A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DC6C77-7C81-722C-D3A3-84262488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53F44-ED5A-9A88-37A5-70D86578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449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84905-1BB1-B2CB-3D44-920B6A80B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8B497D-E516-E663-981C-81E84C8F7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8BE4F-5271-26D1-70FA-D06A5687B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781FF-38C8-67E9-7D86-529ACB776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9146B-CD85-9BEB-6969-D3A26C9EE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7144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648CE1-86AC-65B3-8B35-1F8894D64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6F469E-56DD-A026-B26C-3D3B8C10A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799E2-99F3-AB7F-C9E0-F0582C372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DADC0-1E61-D1B0-415B-933196560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35D6A-22A6-5E75-2D6F-C7DE79CFD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4587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CFD7A3-8B2E-3390-ECBE-602730E74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516B3-52F4-C3F4-1287-EC4B9526C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CB720E-A385-29ED-2E0F-1707C2DC96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023CA-FB7A-4BD2-8FFF-8CDF79AB023C}" type="datetimeFigureOut">
              <a:rPr lang="en-AU" smtClean="0"/>
              <a:t>10/07/2026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C974C-9E42-C5D6-1F03-AE606DE2B1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94512-406D-A075-956F-D776446B4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A9D46-C593-4851-807F-AAE76F34C4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962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fo@fronditha.o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28DF93-3E10-9371-E704-6D9C091242E2}"/>
              </a:ext>
            </a:extLst>
          </p:cNvPr>
          <p:cNvSpPr/>
          <p:nvPr/>
        </p:nvSpPr>
        <p:spPr>
          <a:xfrm>
            <a:off x="-139728" y="-294982"/>
            <a:ext cx="12389231" cy="7152982"/>
          </a:xfrm>
          <a:prstGeom prst="rect">
            <a:avLst/>
          </a:prstGeom>
          <a:solidFill>
            <a:srgbClr val="232E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>
              <a:ea typeface="Calibri"/>
              <a:cs typeface="Calibri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C3687B5A-D431-3767-C669-BC40BC331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59" y="1616055"/>
            <a:ext cx="9221715" cy="1753574"/>
          </a:xfrm>
        </p:spPr>
        <p:txBody>
          <a:bodyPr>
            <a:noAutofit/>
          </a:bodyPr>
          <a:lstStyle/>
          <a:p>
            <a:pPr>
              <a:lnSpc>
                <a:spcPts val="5500"/>
              </a:lnSpc>
              <a:spcBef>
                <a:spcPts val="0"/>
              </a:spcBef>
            </a:pPr>
            <a:r>
              <a:rPr lang="en-GB" sz="5400" b="1" dirty="0">
                <a:solidFill>
                  <a:schemeClr val="bg1"/>
                </a:solidFill>
                <a:latin typeface="Aptos" panose="020B0004020202020204" pitchFamily="34" charset="0"/>
                <a:cs typeface="Calibri"/>
              </a:rPr>
              <a:t>Wound management and clinical excellence</a:t>
            </a:r>
            <a:endParaRPr lang="en-AU" sz="5400" b="1" dirty="0">
              <a:solidFill>
                <a:schemeClr val="bg1"/>
              </a:solidFill>
              <a:latin typeface="nexa heavy"/>
            </a:endParaRPr>
          </a:p>
        </p:txBody>
      </p:sp>
      <p:sp>
        <p:nvSpPr>
          <p:cNvPr id="6" name="Title 13">
            <a:extLst>
              <a:ext uri="{FF2B5EF4-FFF2-40B4-BE49-F238E27FC236}">
                <a16:creationId xmlns:a16="http://schemas.microsoft.com/office/drawing/2014/main" id="{1893ACF8-D9E4-EDEF-845A-8D5A7797BA83}"/>
              </a:ext>
            </a:extLst>
          </p:cNvPr>
          <p:cNvSpPr txBox="1">
            <a:spLocks/>
          </p:cNvSpPr>
          <p:nvPr/>
        </p:nvSpPr>
        <p:spPr>
          <a:xfrm>
            <a:off x="828059" y="3488371"/>
            <a:ext cx="11363941" cy="597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3600" dirty="0">
                <a:solidFill>
                  <a:srgbClr val="E38E6C"/>
                </a:solidFill>
                <a:latin typeface="Aptos" panose="020B0004020202020204" pitchFamily="34" charset="0"/>
                <a:cs typeface="Calibri"/>
              </a:rPr>
              <a:t>Piloting a digital assistant (CQI)</a:t>
            </a:r>
            <a:endParaRPr lang="en-AU" sz="3600" dirty="0">
              <a:solidFill>
                <a:srgbClr val="E38E6C"/>
              </a:solidFill>
              <a:latin typeface="Capitolium2"/>
            </a:endParaRPr>
          </a:p>
        </p:txBody>
      </p:sp>
      <p:pic>
        <p:nvPicPr>
          <p:cNvPr id="8" name="Picture 7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A70411E6-EEEC-57B3-7232-CFDAA12B99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72"/>
          <a:stretch>
            <a:fillRect/>
          </a:stretch>
        </p:blipFill>
        <p:spPr>
          <a:xfrm>
            <a:off x="9912506" y="5893109"/>
            <a:ext cx="1825802" cy="54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77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6E01E-D53C-806A-68CE-2EC00BB13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43683E93-BA58-46C1-3D0A-280F0FC70B4B}"/>
              </a:ext>
            </a:extLst>
          </p:cNvPr>
          <p:cNvSpPr txBox="1">
            <a:spLocks/>
          </p:cNvSpPr>
          <p:nvPr/>
        </p:nvSpPr>
        <p:spPr>
          <a:xfrm>
            <a:off x="741600" y="770742"/>
            <a:ext cx="10832449" cy="13930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Trial considerations – Performance </a:t>
            </a:r>
            <a:b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</a:b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and usability</a:t>
            </a: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2D8A7C4B-F501-8215-281C-336C0B13C266}"/>
              </a:ext>
            </a:extLst>
          </p:cNvPr>
          <p:cNvSpPr txBox="1">
            <a:spLocks/>
          </p:cNvSpPr>
          <p:nvPr/>
        </p:nvSpPr>
        <p:spPr>
          <a:xfrm>
            <a:off x="741600" y="2227152"/>
            <a:ext cx="10446860" cy="21571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Load </a:t>
            </a:r>
            <a:r>
              <a:rPr lang="en-US" sz="1400" b="1" dirty="0">
                <a:latin typeface="Aptos" panose="020B0004020202020204" pitchFamily="34" charset="0"/>
              </a:rPr>
              <a:t>times </a:t>
            </a:r>
            <a:r>
              <a:rPr lang="en-US" sz="1400" dirty="0">
                <a:latin typeface="Aptos" panose="020B0004020202020204" pitchFamily="34" charset="0"/>
              </a:rPr>
              <a:t>for the app and individual screens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Performance on </a:t>
            </a:r>
            <a:r>
              <a:rPr lang="en-US" sz="1400" b="1" dirty="0">
                <a:latin typeface="Aptos" panose="020B0004020202020204" pitchFamily="34" charset="0"/>
              </a:rPr>
              <a:t>older/lower-spec </a:t>
            </a:r>
            <a:r>
              <a:rPr lang="en-US" sz="1400" dirty="0">
                <a:latin typeface="Aptos" panose="020B0004020202020204" pitchFamily="34" charset="0"/>
              </a:rPr>
              <a:t>devices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 err="1">
                <a:latin typeface="Aptos" panose="020B0004020202020204" pitchFamily="34" charset="0"/>
              </a:rPr>
              <a:t>Behaviour</a:t>
            </a:r>
            <a:r>
              <a:rPr lang="en-US" sz="1400" dirty="0">
                <a:latin typeface="Aptos" panose="020B0004020202020204" pitchFamily="34" charset="0"/>
              </a:rPr>
              <a:t> on </a:t>
            </a:r>
            <a:r>
              <a:rPr lang="en-US" sz="1400" b="1" dirty="0">
                <a:latin typeface="Aptos" panose="020B0004020202020204" pitchFamily="34" charset="0"/>
              </a:rPr>
              <a:t>unstable Wi-Fi connections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Ease of </a:t>
            </a:r>
            <a:r>
              <a:rPr lang="en-US" sz="1400" b="1" dirty="0">
                <a:latin typeface="Aptos" panose="020B0004020202020204" pitchFamily="34" charset="0"/>
              </a:rPr>
              <a:t>logging in/out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Font </a:t>
            </a:r>
            <a:r>
              <a:rPr lang="en-US" sz="1400" b="1" dirty="0">
                <a:latin typeface="Aptos" panose="020B0004020202020204" pitchFamily="34" charset="0"/>
              </a:rPr>
              <a:t>size and readability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Contrast and </a:t>
            </a:r>
            <a:r>
              <a:rPr lang="en-US" sz="1400" b="1" dirty="0">
                <a:latin typeface="Aptos" panose="020B0004020202020204" pitchFamily="34" charset="0"/>
              </a:rPr>
              <a:t>visibility</a:t>
            </a:r>
            <a:r>
              <a:rPr lang="en-US" sz="1400" dirty="0">
                <a:latin typeface="Aptos" panose="020B0004020202020204" pitchFamily="34" charset="0"/>
              </a:rPr>
              <a:t> in different lighting conditions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Does it </a:t>
            </a:r>
            <a:r>
              <a:rPr lang="en-US" sz="1400" b="1" dirty="0">
                <a:latin typeface="Aptos" panose="020B0004020202020204" pitchFamily="34" charset="0"/>
              </a:rPr>
              <a:t>crash or freeze </a:t>
            </a:r>
            <a:r>
              <a:rPr lang="en-US" sz="1400" dirty="0">
                <a:latin typeface="Aptos" panose="020B0004020202020204" pitchFamily="34" charset="0"/>
              </a:rPr>
              <a:t>under normal use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Can a new staff member use it without </a:t>
            </a:r>
            <a:r>
              <a:rPr lang="en-US" sz="1400" b="1" dirty="0">
                <a:latin typeface="Aptos" panose="020B0004020202020204" pitchFamily="34" charset="0"/>
              </a:rPr>
              <a:t>training</a:t>
            </a:r>
            <a:r>
              <a:rPr lang="en-US" sz="1400" dirty="0">
                <a:latin typeface="Aptos" panose="020B0004020202020204" pitchFamily="34" charset="0"/>
              </a:rPr>
              <a:t>?</a:t>
            </a:r>
            <a:endParaRPr lang="en-US" sz="1400" b="1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Anything else on performance/usability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6269C8F-19E4-6543-ADDA-948C7FAD1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77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F0E44-8F40-BE53-F524-92E023265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7FEF5618-ACE8-2241-516D-A81F9E5C4D51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Educational and instructional booklet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71C34ED1-8821-F838-21B8-002F91EEC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78775C-638D-4C8F-FD22-6C9F01A07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0" b="6443"/>
          <a:stretch>
            <a:fillRect/>
          </a:stretch>
        </p:blipFill>
        <p:spPr>
          <a:xfrm>
            <a:off x="860520" y="1752668"/>
            <a:ext cx="2083013" cy="38333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29DDC7-ABAC-2B1E-9341-936E71DF0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4" b="7194"/>
          <a:stretch>
            <a:fillRect/>
          </a:stretch>
        </p:blipFill>
        <p:spPr>
          <a:xfrm>
            <a:off x="3134030" y="1752668"/>
            <a:ext cx="2083014" cy="383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5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F4D5C-DB2A-0A0B-6D11-CCFC0779F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63847DD2-35B0-654E-DBDA-B18558FD80C3}"/>
              </a:ext>
            </a:extLst>
          </p:cNvPr>
          <p:cNvSpPr txBox="1">
            <a:spLocks/>
          </p:cNvSpPr>
          <p:nvPr/>
        </p:nvSpPr>
        <p:spPr>
          <a:xfrm>
            <a:off x="741600" y="2523480"/>
            <a:ext cx="10446860" cy="21571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Are suggestions in the educational booklet </a:t>
            </a:r>
            <a:r>
              <a:rPr lang="en-US" sz="1400" b="1" dirty="0">
                <a:latin typeface="Aptos" panose="020B0004020202020204" pitchFamily="34" charset="0"/>
              </a:rPr>
              <a:t>clear and easy to understand</a:t>
            </a:r>
            <a:r>
              <a:rPr lang="en-US" sz="1400" dirty="0">
                <a:latin typeface="Aptos" panose="020B0004020202020204" pitchFamily="34" charset="0"/>
              </a:rPr>
              <a:t>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Is there enough </a:t>
            </a:r>
            <a:r>
              <a:rPr lang="en-US" sz="1400" b="1" dirty="0">
                <a:latin typeface="Aptos" panose="020B0004020202020204" pitchFamily="34" charset="0"/>
              </a:rPr>
              <a:t>detail</a:t>
            </a:r>
            <a:r>
              <a:rPr lang="en-US" sz="1400" dirty="0">
                <a:latin typeface="Aptos" panose="020B0004020202020204" pitchFamily="34" charset="0"/>
              </a:rPr>
              <a:t> provided to carry out the actions safely and correctly?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Is anything suggested that </a:t>
            </a:r>
            <a:r>
              <a:rPr lang="en-US" sz="1400" b="1" dirty="0">
                <a:latin typeface="Aptos" panose="020B0004020202020204" pitchFamily="34" charset="0"/>
              </a:rPr>
              <a:t>is not relevant or useful</a:t>
            </a:r>
            <a:r>
              <a:rPr lang="en-US" sz="1400" dirty="0">
                <a:latin typeface="Aptos" panose="020B0004020202020204" pitchFamily="34" charset="0"/>
              </a:rPr>
              <a:t>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Is anything suggested that is </a:t>
            </a:r>
            <a:r>
              <a:rPr lang="en-US" sz="1400" b="1" dirty="0">
                <a:latin typeface="Aptos" panose="020B0004020202020204" pitchFamily="34" charset="0"/>
              </a:rPr>
              <a:t>high risk </a:t>
            </a:r>
            <a:r>
              <a:rPr lang="en-US" sz="1400" dirty="0">
                <a:latin typeface="Aptos" panose="020B0004020202020204" pitchFamily="34" charset="0"/>
              </a:rPr>
              <a:t>or requires supervision or sign off?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Is there any important information or suggestion </a:t>
            </a:r>
            <a:r>
              <a:rPr lang="en-US" sz="1400" b="1" dirty="0">
                <a:latin typeface="Aptos" panose="020B0004020202020204" pitchFamily="34" charset="0"/>
              </a:rPr>
              <a:t>missing</a:t>
            </a:r>
            <a:r>
              <a:rPr lang="en-US" sz="1400" dirty="0">
                <a:latin typeface="Aptos" panose="020B0004020202020204" pitchFamily="34" charset="0"/>
              </a:rPr>
              <a:t> (for wound management)?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Are there any other clinical issues, apart from wounds, you would find helpful to have information about?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64C1406A-C4FC-0603-FCB6-A985C6BAC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sp>
        <p:nvSpPr>
          <p:cNvPr id="5" name="Title 13">
            <a:extLst>
              <a:ext uri="{FF2B5EF4-FFF2-40B4-BE49-F238E27FC236}">
                <a16:creationId xmlns:a16="http://schemas.microsoft.com/office/drawing/2014/main" id="{830522CF-F252-543D-DF8A-1E4E1BC84677}"/>
              </a:ext>
            </a:extLst>
          </p:cNvPr>
          <p:cNvSpPr txBox="1">
            <a:spLocks/>
          </p:cNvSpPr>
          <p:nvPr/>
        </p:nvSpPr>
        <p:spPr>
          <a:xfrm>
            <a:off x="741600" y="770742"/>
            <a:ext cx="10832449" cy="13930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Trial considerations – Educational and instructional booklet</a:t>
            </a:r>
          </a:p>
        </p:txBody>
      </p:sp>
    </p:spTree>
    <p:extLst>
      <p:ext uri="{BB962C8B-B14F-4D97-AF65-F5344CB8AC3E}">
        <p14:creationId xmlns:p14="http://schemas.microsoft.com/office/powerpoint/2010/main" val="629432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C9F43-6E84-690C-A424-AD54DD15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>
            <a:extLst>
              <a:ext uri="{FF2B5EF4-FFF2-40B4-BE49-F238E27FC236}">
                <a16:creationId xmlns:a16="http://schemas.microsoft.com/office/drawing/2014/main" id="{4AADD9F6-2591-2019-596D-7684C44FBFA6}"/>
              </a:ext>
            </a:extLst>
          </p:cNvPr>
          <p:cNvSpPr txBox="1">
            <a:spLocks/>
          </p:cNvSpPr>
          <p:nvPr/>
        </p:nvSpPr>
        <p:spPr>
          <a:xfrm>
            <a:off x="741600" y="770743"/>
            <a:ext cx="10832449" cy="8251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Actions and note-taking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E991DCD-BE49-40A1-C6F2-9AA8CF573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A3F8FD-D100-3D8B-F3B4-C761B54E7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b="41993"/>
          <a:stretch>
            <a:fillRect/>
          </a:stretch>
        </p:blipFill>
        <p:spPr>
          <a:xfrm>
            <a:off x="833360" y="1752668"/>
            <a:ext cx="3113951" cy="366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5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D63C4-7E0D-57A0-4A82-B82618724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DC005B3F-4D2A-FC71-8C5E-8B5DC11FD037}"/>
              </a:ext>
            </a:extLst>
          </p:cNvPr>
          <p:cNvSpPr txBox="1">
            <a:spLocks/>
          </p:cNvSpPr>
          <p:nvPr/>
        </p:nvSpPr>
        <p:spPr>
          <a:xfrm>
            <a:off x="741600" y="2523480"/>
            <a:ext cx="10446860" cy="21571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The </a:t>
            </a:r>
            <a:r>
              <a:rPr lang="en-US" sz="1400" b="1" dirty="0">
                <a:latin typeface="Aptos" panose="020B0004020202020204" pitchFamily="34" charset="0"/>
              </a:rPr>
              <a:t>number of actions </a:t>
            </a:r>
            <a:r>
              <a:rPr lang="en-US" sz="1400" dirty="0">
                <a:latin typeface="Aptos" panose="020B0004020202020204" pitchFamily="34" charset="0"/>
              </a:rPr>
              <a:t>you could choose from – did it feel like too many?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Is it easy and simple to </a:t>
            </a:r>
            <a:r>
              <a:rPr lang="en-US" sz="1400" b="1" dirty="0">
                <a:latin typeface="Aptos" panose="020B0004020202020204" pitchFamily="34" charset="0"/>
              </a:rPr>
              <a:t>take notes </a:t>
            </a:r>
            <a:r>
              <a:rPr lang="en-US" sz="1400" dirty="0">
                <a:latin typeface="Aptos" panose="020B0004020202020204" pitchFamily="34" charset="0"/>
              </a:rPr>
              <a:t>in the Actions section?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Is it clear what should be written?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Would you make any changes to </a:t>
            </a:r>
            <a:r>
              <a:rPr lang="en-US" sz="1400" b="1" dirty="0">
                <a:latin typeface="Aptos" panose="020B0004020202020204" pitchFamily="34" charset="0"/>
              </a:rPr>
              <a:t>what is written </a:t>
            </a:r>
            <a:r>
              <a:rPr lang="en-US" sz="1400" dirty="0">
                <a:latin typeface="Aptos" panose="020B0004020202020204" pitchFamily="34" charset="0"/>
              </a:rPr>
              <a:t>in the notes?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Would you make any changes to </a:t>
            </a:r>
            <a:r>
              <a:rPr lang="en-US" sz="1400" b="1" dirty="0">
                <a:latin typeface="Aptos" panose="020B0004020202020204" pitchFamily="34" charset="0"/>
              </a:rPr>
              <a:t>the process of making notes</a:t>
            </a:r>
            <a:r>
              <a:rPr lang="en-US" sz="1400" dirty="0">
                <a:latin typeface="Aptos" panose="020B0004020202020204" pitchFamily="34" charset="0"/>
              </a:rPr>
              <a:t>? (e.g., clicking pencil icon, adding notes, selecting save)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What gets in the way of </a:t>
            </a:r>
            <a:r>
              <a:rPr lang="en-US" sz="1400" b="1" dirty="0">
                <a:latin typeface="Aptos" panose="020B0004020202020204" pitchFamily="34" charset="0"/>
              </a:rPr>
              <a:t>contributing more </a:t>
            </a:r>
            <a:r>
              <a:rPr lang="en-US" sz="1400" dirty="0">
                <a:latin typeface="Aptos" panose="020B0004020202020204" pitchFamily="34" charset="0"/>
              </a:rPr>
              <a:t>to the CQI actions?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When thinking about all the different Actions in the CQI, how much </a:t>
            </a:r>
            <a:r>
              <a:rPr lang="en-US" sz="1400" b="1" dirty="0">
                <a:latin typeface="Aptos" panose="020B0004020202020204" pitchFamily="34" charset="0"/>
              </a:rPr>
              <a:t>duplication or similarity </a:t>
            </a:r>
            <a:r>
              <a:rPr lang="en-US" sz="1400" dirty="0">
                <a:latin typeface="Aptos" panose="020B0004020202020204" pitchFamily="34" charset="0"/>
              </a:rPr>
              <a:t>is there with work done through iCare? (1 = minimal, 5 = significant)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626C0DA-1592-9164-C491-3DE0A3F51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sp>
        <p:nvSpPr>
          <p:cNvPr id="5" name="Title 13">
            <a:extLst>
              <a:ext uri="{FF2B5EF4-FFF2-40B4-BE49-F238E27FC236}">
                <a16:creationId xmlns:a16="http://schemas.microsoft.com/office/drawing/2014/main" id="{6D5D17F3-B742-3966-558B-A9E9B54A9A92}"/>
              </a:ext>
            </a:extLst>
          </p:cNvPr>
          <p:cNvSpPr txBox="1">
            <a:spLocks/>
          </p:cNvSpPr>
          <p:nvPr/>
        </p:nvSpPr>
        <p:spPr>
          <a:xfrm>
            <a:off x="741600" y="770742"/>
            <a:ext cx="10832449" cy="13930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Trial considerations – Actions and note-taking</a:t>
            </a:r>
          </a:p>
        </p:txBody>
      </p:sp>
    </p:spTree>
    <p:extLst>
      <p:ext uri="{BB962C8B-B14F-4D97-AF65-F5344CB8AC3E}">
        <p14:creationId xmlns:p14="http://schemas.microsoft.com/office/powerpoint/2010/main" val="213813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494FF-846B-67AE-333A-D5AFEDA94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306FA53C-F421-2D1B-52D1-AAC40ED03ECA}"/>
              </a:ext>
            </a:extLst>
          </p:cNvPr>
          <p:cNvSpPr txBox="1">
            <a:spLocks/>
          </p:cNvSpPr>
          <p:nvPr/>
        </p:nvSpPr>
        <p:spPr>
          <a:xfrm>
            <a:off x="741600" y="2523480"/>
            <a:ext cx="10446860" cy="21571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The meetings to document outcomes –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How did they go?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Any learnings or suggestions about how to run these </a:t>
            </a:r>
            <a:r>
              <a:rPr lang="en-US" sz="1400" b="1" dirty="0">
                <a:latin typeface="Aptos" panose="020B0004020202020204" pitchFamily="34" charset="0"/>
              </a:rPr>
              <a:t>meetings in the future</a:t>
            </a:r>
            <a:r>
              <a:rPr lang="en-US" sz="1400" dirty="0">
                <a:latin typeface="Aptos" panose="020B0004020202020204" pitchFamily="34" charset="0"/>
              </a:rPr>
              <a:t>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How </a:t>
            </a:r>
            <a:r>
              <a:rPr lang="en-US" sz="1400" b="1" dirty="0">
                <a:latin typeface="Aptos" panose="020B0004020202020204" pitchFamily="34" charset="0"/>
              </a:rPr>
              <a:t>often</a:t>
            </a:r>
            <a:r>
              <a:rPr lang="en-US" sz="1400" dirty="0">
                <a:latin typeface="Aptos" panose="020B0004020202020204" pitchFamily="34" charset="0"/>
              </a:rPr>
              <a:t> should CQI meetings take place – weekly, fortnightly, monthly?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Any </a:t>
            </a:r>
            <a:r>
              <a:rPr lang="en-US" sz="1400" b="1" dirty="0">
                <a:latin typeface="Aptos" panose="020B0004020202020204" pitchFamily="34" charset="0"/>
              </a:rPr>
              <a:t>other feedback </a:t>
            </a:r>
            <a:r>
              <a:rPr lang="en-US" sz="1400" dirty="0">
                <a:latin typeface="Aptos" panose="020B0004020202020204" pitchFamily="34" charset="0"/>
              </a:rPr>
              <a:t>about meetings?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Documenting </a:t>
            </a:r>
            <a:r>
              <a:rPr lang="en-US" sz="1400" b="1" dirty="0">
                <a:latin typeface="Aptos" panose="020B0004020202020204" pitchFamily="34" charset="0"/>
              </a:rPr>
              <a:t>outcomes</a:t>
            </a:r>
            <a:r>
              <a:rPr lang="en-US" sz="1400" dirty="0">
                <a:latin typeface="Aptos" panose="020B0004020202020204" pitchFamily="34" charset="0"/>
              </a:rPr>
              <a:t> – </a:t>
            </a:r>
            <a:br>
              <a:rPr lang="en-US" sz="1400" dirty="0">
                <a:latin typeface="Aptos" panose="020B0004020202020204" pitchFamily="34" charset="0"/>
              </a:rPr>
            </a:br>
            <a:r>
              <a:rPr lang="en-US" sz="1400" dirty="0">
                <a:latin typeface="Aptos" panose="020B0004020202020204" pitchFamily="34" charset="0"/>
              </a:rPr>
              <a:t>Aakanksha / Andrie – how was documenting outcomes for each action? What would you change or improve?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5A8D28D6-22D6-6148-B31C-4A9D17624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sp>
        <p:nvSpPr>
          <p:cNvPr id="5" name="Title 13">
            <a:extLst>
              <a:ext uri="{FF2B5EF4-FFF2-40B4-BE49-F238E27FC236}">
                <a16:creationId xmlns:a16="http://schemas.microsoft.com/office/drawing/2014/main" id="{B5C5D934-8A20-C89D-844D-D0DEA86A3F9F}"/>
              </a:ext>
            </a:extLst>
          </p:cNvPr>
          <p:cNvSpPr txBox="1">
            <a:spLocks/>
          </p:cNvSpPr>
          <p:nvPr/>
        </p:nvSpPr>
        <p:spPr>
          <a:xfrm>
            <a:off x="741600" y="770742"/>
            <a:ext cx="10832449" cy="13930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AU" b="1" dirty="0">
                <a:solidFill>
                  <a:srgbClr val="232E3B"/>
                </a:solidFill>
                <a:latin typeface="Aptos" panose="020B0004020202020204" pitchFamily="34" charset="0"/>
              </a:rPr>
              <a:t>Trial considerations – Documenting outcomes</a:t>
            </a:r>
          </a:p>
        </p:txBody>
      </p:sp>
    </p:spTree>
    <p:extLst>
      <p:ext uri="{BB962C8B-B14F-4D97-AF65-F5344CB8AC3E}">
        <p14:creationId xmlns:p14="http://schemas.microsoft.com/office/powerpoint/2010/main" val="225618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03314-5567-B059-2079-7249AE646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3982CC0D-80B1-4274-8B31-C2903168F943}"/>
              </a:ext>
            </a:extLst>
          </p:cNvPr>
          <p:cNvSpPr txBox="1">
            <a:spLocks/>
          </p:cNvSpPr>
          <p:nvPr/>
        </p:nvSpPr>
        <p:spPr>
          <a:xfrm>
            <a:off x="741600" y="1871630"/>
            <a:ext cx="10446860" cy="215715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Could the CQI assistant be used in </a:t>
            </a:r>
            <a:r>
              <a:rPr lang="en-US" sz="1400" b="1" dirty="0">
                <a:latin typeface="Aptos" panose="020B0004020202020204" pitchFamily="34" charset="0"/>
              </a:rPr>
              <a:t>a different or better </a:t>
            </a:r>
            <a:r>
              <a:rPr lang="en-US" sz="1400" dirty="0">
                <a:latin typeface="Aptos" panose="020B0004020202020204" pitchFamily="34" charset="0"/>
              </a:rPr>
              <a:t>way?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Should staff in the </a:t>
            </a:r>
            <a:r>
              <a:rPr lang="en-US" sz="1400" b="1" dirty="0">
                <a:latin typeface="Aptos" panose="020B0004020202020204" pitchFamily="34" charset="0"/>
              </a:rPr>
              <a:t>CQI team </a:t>
            </a:r>
            <a:r>
              <a:rPr lang="en-US" sz="1400" dirty="0">
                <a:latin typeface="Aptos" panose="020B0004020202020204" pitchFamily="34" charset="0"/>
              </a:rPr>
              <a:t>be changed sometimes or should it always be the same staff?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If they should be changed - how often should they be rotated - fortnightly, monthly, quarterly?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Should </a:t>
            </a:r>
            <a:r>
              <a:rPr lang="en-US" sz="1400" b="1" dirty="0">
                <a:latin typeface="Aptos" panose="020B0004020202020204" pitchFamily="34" charset="0"/>
              </a:rPr>
              <a:t>other staff </a:t>
            </a:r>
            <a:r>
              <a:rPr lang="en-US" sz="1400" dirty="0">
                <a:latin typeface="Aptos" panose="020B0004020202020204" pitchFamily="34" charset="0"/>
              </a:rPr>
              <a:t>(e.g., Maintenance, Lifestyle) be involved in CQI in any way?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If you had to </a:t>
            </a:r>
            <a:r>
              <a:rPr lang="en-US" sz="1400" b="1" dirty="0">
                <a:latin typeface="Aptos" panose="020B0004020202020204" pitchFamily="34" charset="0"/>
              </a:rPr>
              <a:t>teach a co-worker </a:t>
            </a:r>
            <a:r>
              <a:rPr lang="en-US" sz="1400" dirty="0">
                <a:latin typeface="Aptos" panose="020B0004020202020204" pitchFamily="34" charset="0"/>
              </a:rPr>
              <a:t>to use the CQI assistant, what is the main thing you would want them to know?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Is there any information or resources that would </a:t>
            </a:r>
            <a:r>
              <a:rPr lang="en-US" sz="1400" b="1" dirty="0">
                <a:latin typeface="Aptos" panose="020B0004020202020204" pitchFamily="34" charset="0"/>
              </a:rPr>
              <a:t>make the process easier </a:t>
            </a:r>
            <a:r>
              <a:rPr lang="en-US" sz="1400" dirty="0">
                <a:latin typeface="Aptos" panose="020B0004020202020204" pitchFamily="34" charset="0"/>
              </a:rPr>
              <a:t>for the CQI team?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9F2DDA0-D7E4-FB8C-DB7B-E03B29ED7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sp>
        <p:nvSpPr>
          <p:cNvPr id="5" name="Title 13">
            <a:extLst>
              <a:ext uri="{FF2B5EF4-FFF2-40B4-BE49-F238E27FC236}">
                <a16:creationId xmlns:a16="http://schemas.microsoft.com/office/drawing/2014/main" id="{051B0B11-777F-EA87-0B43-FBBCBC6A2178}"/>
              </a:ext>
            </a:extLst>
          </p:cNvPr>
          <p:cNvSpPr txBox="1">
            <a:spLocks/>
          </p:cNvSpPr>
          <p:nvPr/>
        </p:nvSpPr>
        <p:spPr>
          <a:xfrm>
            <a:off x="741600" y="770742"/>
            <a:ext cx="10832449" cy="659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US" b="1" dirty="0">
                <a:solidFill>
                  <a:srgbClr val="232E3B"/>
                </a:solidFill>
                <a:latin typeface="Aptos" panose="020B0004020202020204" pitchFamily="34" charset="0"/>
              </a:rPr>
              <a:t>Trial considerations – The CQI process</a:t>
            </a:r>
          </a:p>
        </p:txBody>
      </p:sp>
    </p:spTree>
    <p:extLst>
      <p:ext uri="{BB962C8B-B14F-4D97-AF65-F5344CB8AC3E}">
        <p14:creationId xmlns:p14="http://schemas.microsoft.com/office/powerpoint/2010/main" val="313989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10890-B003-907B-4BCF-5245B114E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388A54C2-C090-B4B4-3DCF-EB29F87DC5BB}"/>
              </a:ext>
            </a:extLst>
          </p:cNvPr>
          <p:cNvSpPr txBox="1">
            <a:spLocks/>
          </p:cNvSpPr>
          <p:nvPr/>
        </p:nvSpPr>
        <p:spPr>
          <a:xfrm>
            <a:off x="741600" y="1871630"/>
            <a:ext cx="10446860" cy="4215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>
                <a:latin typeface="Aptos" panose="020B0004020202020204" pitchFamily="34" charset="0"/>
              </a:rPr>
              <a:t>How should people in CQI teams be </a:t>
            </a:r>
            <a:r>
              <a:rPr lang="en-US" sz="1400" b="1" dirty="0">
                <a:latin typeface="Aptos" panose="020B0004020202020204" pitchFamily="34" charset="0"/>
              </a:rPr>
              <a:t>rewarded</a:t>
            </a:r>
            <a:r>
              <a:rPr lang="en-US" sz="1400" dirty="0">
                <a:latin typeface="Aptos" panose="020B0004020202020204" pitchFamily="34" charset="0"/>
              </a:rPr>
              <a:t>?  (1 = least, 5  = most)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Free education and training </a:t>
            </a:r>
            <a:br>
              <a:rPr lang="en-US" sz="1400" b="1" dirty="0">
                <a:latin typeface="Aptos" panose="020B0004020202020204" pitchFamily="34" charset="0"/>
              </a:rPr>
            </a:br>
            <a:r>
              <a:rPr lang="en-US" sz="1400" dirty="0">
                <a:latin typeface="Aptos" panose="020B0004020202020204" pitchFamily="34" charset="0"/>
              </a:rPr>
              <a:t>(e.g., seminars of special interest, such as dementia, exchanging practice with other providers, learning resources to take home)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Leisure </a:t>
            </a:r>
            <a:br>
              <a:rPr lang="en-US" sz="1400" dirty="0">
                <a:latin typeface="Aptos" panose="020B0004020202020204" pitchFamily="34" charset="0"/>
              </a:rPr>
            </a:br>
            <a:r>
              <a:rPr lang="en-US" sz="1400" dirty="0">
                <a:latin typeface="Aptos" panose="020B0004020202020204" pitchFamily="34" charset="0"/>
              </a:rPr>
              <a:t>(days off work)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Higher pay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Career development opportunities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Recognition </a:t>
            </a:r>
            <a:br>
              <a:rPr lang="en-US" sz="1400" dirty="0">
                <a:latin typeface="Aptos" panose="020B0004020202020204" pitchFamily="34" charset="0"/>
              </a:rPr>
            </a:br>
            <a:r>
              <a:rPr lang="en-US" sz="1400" dirty="0">
                <a:latin typeface="Aptos" panose="020B0004020202020204" pitchFamily="34" charset="0"/>
              </a:rPr>
              <a:t>(simple thank you, invitation to lunch)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Support </a:t>
            </a:r>
            <a:r>
              <a:rPr lang="en-US" sz="1400" dirty="0">
                <a:latin typeface="Aptos" panose="020B0004020202020204" pitchFamily="34" charset="0"/>
              </a:rPr>
              <a:t>to reduce workload or strain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b="1" dirty="0">
                <a:latin typeface="Aptos" panose="020B0004020202020204" pitchFamily="34" charset="0"/>
              </a:rPr>
              <a:t>Input </a:t>
            </a:r>
            <a:r>
              <a:rPr lang="en-US" sz="1400" dirty="0">
                <a:latin typeface="Aptos" panose="020B0004020202020204" pitchFamily="34" charset="0"/>
              </a:rPr>
              <a:t>in decision-making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 dirty="0">
                <a:latin typeface="Aptos" panose="020B0004020202020204" pitchFamily="34" charset="0"/>
              </a:rPr>
              <a:t>Other</a:t>
            </a: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D293F166-7CE2-5DD4-C2C6-6FF5A884D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sp>
        <p:nvSpPr>
          <p:cNvPr id="5" name="Title 13">
            <a:extLst>
              <a:ext uri="{FF2B5EF4-FFF2-40B4-BE49-F238E27FC236}">
                <a16:creationId xmlns:a16="http://schemas.microsoft.com/office/drawing/2014/main" id="{3474D9EF-04AD-9DA8-0738-5B379E021E58}"/>
              </a:ext>
            </a:extLst>
          </p:cNvPr>
          <p:cNvSpPr txBox="1">
            <a:spLocks/>
          </p:cNvSpPr>
          <p:nvPr/>
        </p:nvSpPr>
        <p:spPr>
          <a:xfrm>
            <a:off x="741600" y="770742"/>
            <a:ext cx="10832449" cy="659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US" b="1" dirty="0">
                <a:solidFill>
                  <a:srgbClr val="232E3B"/>
                </a:solidFill>
                <a:latin typeface="Aptos" panose="020B0004020202020204" pitchFamily="34" charset="0"/>
              </a:rPr>
              <a:t>Trial considerations – Rewards/incentives</a:t>
            </a:r>
          </a:p>
        </p:txBody>
      </p:sp>
    </p:spTree>
    <p:extLst>
      <p:ext uri="{BB962C8B-B14F-4D97-AF65-F5344CB8AC3E}">
        <p14:creationId xmlns:p14="http://schemas.microsoft.com/office/powerpoint/2010/main" val="255911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3328E-2B1C-DA1A-CEC7-19B86E1C6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668DA405-1EBF-D282-5DE1-B007A726A5FE}"/>
              </a:ext>
            </a:extLst>
          </p:cNvPr>
          <p:cNvSpPr txBox="1">
            <a:spLocks/>
          </p:cNvSpPr>
          <p:nvPr/>
        </p:nvSpPr>
        <p:spPr>
          <a:xfrm>
            <a:off x="741600" y="1871630"/>
            <a:ext cx="10446860" cy="4215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Champions to teach </a:t>
            </a:r>
            <a:r>
              <a:rPr lang="en-US" sz="1400" b="1" dirty="0">
                <a:latin typeface="Aptos" panose="020B0004020202020204" pitchFamily="34" charset="0"/>
              </a:rPr>
              <a:t>two new trainees </a:t>
            </a:r>
            <a:r>
              <a:rPr lang="en-US" sz="1400" dirty="0">
                <a:latin typeface="Aptos" panose="020B0004020202020204" pitchFamily="34" charset="0"/>
              </a:rPr>
              <a:t>how to use the CQI assistant – include date here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Aptos" panose="020B0004020202020204" pitchFamily="34" charset="0"/>
              </a:rPr>
              <a:t>These new trainees will be the CQI </a:t>
            </a:r>
            <a:r>
              <a:rPr lang="en-US" sz="1400" b="1" dirty="0">
                <a:latin typeface="Aptos" panose="020B0004020202020204" pitchFamily="34" charset="0"/>
              </a:rPr>
              <a:t>“rotation staff” </a:t>
            </a:r>
            <a:r>
              <a:rPr lang="en-US" sz="1400" dirty="0">
                <a:latin typeface="Aptos" panose="020B0004020202020204" pitchFamily="34" charset="0"/>
              </a:rPr>
              <a:t>– purpose is to trial one rotation and a smaller CQI team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400" dirty="0">
                <a:latin typeface="Aptos" panose="020B0004020202020204" pitchFamily="34" charset="0"/>
              </a:rPr>
              <a:t>Can use the slides from our last meeting to assist with training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The two new trainees </a:t>
            </a:r>
            <a:r>
              <a:rPr lang="en-US" sz="1400" b="1" dirty="0">
                <a:latin typeface="Aptos" panose="020B0004020202020204" pitchFamily="34" charset="0"/>
              </a:rPr>
              <a:t>undertake same trial</a:t>
            </a:r>
            <a:r>
              <a:rPr lang="en-US" sz="1400" dirty="0">
                <a:latin typeface="Aptos" panose="020B0004020202020204" pitchFamily="34" charset="0"/>
              </a:rPr>
              <a:t>, but only for one week, and incorporating changes made from feedback collected today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Champions to meet and </a:t>
            </a:r>
            <a:r>
              <a:rPr lang="en-US" sz="1400" b="1" dirty="0">
                <a:latin typeface="Aptos" panose="020B0004020202020204" pitchFamily="34" charset="0"/>
              </a:rPr>
              <a:t>document outcomes </a:t>
            </a:r>
            <a:r>
              <a:rPr lang="en-US" sz="1400" dirty="0">
                <a:latin typeface="Aptos" panose="020B0004020202020204" pitchFamily="34" charset="0"/>
              </a:rPr>
              <a:t>with new trainees incorporating changes made from today’s feedback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Champions to </a:t>
            </a:r>
            <a:r>
              <a:rPr lang="en-US" sz="1400" b="1" dirty="0">
                <a:latin typeface="Aptos" panose="020B0004020202020204" pitchFamily="34" charset="0"/>
              </a:rPr>
              <a:t>provide feedback on training </a:t>
            </a:r>
            <a:r>
              <a:rPr lang="en-US" sz="1400" dirty="0">
                <a:latin typeface="Aptos" panose="020B0004020202020204" pitchFamily="34" charset="0"/>
              </a:rPr>
              <a:t>and associated issues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4FA92D5-B001-2057-5CB1-DA659DFB5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sp>
        <p:nvSpPr>
          <p:cNvPr id="5" name="Title 13">
            <a:extLst>
              <a:ext uri="{FF2B5EF4-FFF2-40B4-BE49-F238E27FC236}">
                <a16:creationId xmlns:a16="http://schemas.microsoft.com/office/drawing/2014/main" id="{4C7B69A8-80DC-7B89-3742-10F7C353FE62}"/>
              </a:ext>
            </a:extLst>
          </p:cNvPr>
          <p:cNvSpPr txBox="1">
            <a:spLocks/>
          </p:cNvSpPr>
          <p:nvPr/>
        </p:nvSpPr>
        <p:spPr>
          <a:xfrm>
            <a:off x="741600" y="770742"/>
            <a:ext cx="10832449" cy="659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US" b="1" dirty="0">
                <a:solidFill>
                  <a:srgbClr val="232E3B"/>
                </a:solidFill>
                <a:latin typeface="Aptos" panose="020B0004020202020204" pitchFamily="34" charset="0"/>
              </a:rPr>
              <a:t>Next steps - CCCs</a:t>
            </a:r>
          </a:p>
        </p:txBody>
      </p:sp>
    </p:spTree>
    <p:extLst>
      <p:ext uri="{BB962C8B-B14F-4D97-AF65-F5344CB8AC3E}">
        <p14:creationId xmlns:p14="http://schemas.microsoft.com/office/powerpoint/2010/main" val="9728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351B1-088A-35DA-2359-423085D09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3">
            <a:extLst>
              <a:ext uri="{FF2B5EF4-FFF2-40B4-BE49-F238E27FC236}">
                <a16:creationId xmlns:a16="http://schemas.microsoft.com/office/drawing/2014/main" id="{6E385A72-E3F5-71E5-5386-E8F9C857D99F}"/>
              </a:ext>
            </a:extLst>
          </p:cNvPr>
          <p:cNvSpPr txBox="1">
            <a:spLocks/>
          </p:cNvSpPr>
          <p:nvPr/>
        </p:nvSpPr>
        <p:spPr>
          <a:xfrm>
            <a:off x="741600" y="1871630"/>
            <a:ext cx="10446860" cy="42156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CQI profiles of </a:t>
            </a:r>
            <a:r>
              <a:rPr lang="en-US" sz="1400" b="1" dirty="0">
                <a:latin typeface="Aptos" panose="020B0004020202020204" pitchFamily="34" charset="0"/>
              </a:rPr>
              <a:t>nurses</a:t>
            </a:r>
            <a:r>
              <a:rPr lang="en-US" sz="1400" dirty="0">
                <a:latin typeface="Aptos" panose="020B0004020202020204" pitchFamily="34" charset="0"/>
              </a:rPr>
              <a:t> will be expanded to include </a:t>
            </a:r>
            <a:r>
              <a:rPr lang="en-US" sz="1400" b="1" dirty="0">
                <a:latin typeface="Aptos" panose="020B0004020202020204" pitchFamily="34" charset="0"/>
              </a:rPr>
              <a:t>Auditing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Training session </a:t>
            </a:r>
            <a:r>
              <a:rPr lang="en-US" sz="1400" dirty="0" err="1">
                <a:latin typeface="Aptos" panose="020B0004020202020204" pitchFamily="34" charset="0"/>
              </a:rPr>
              <a:t>organised</a:t>
            </a:r>
            <a:r>
              <a:rPr lang="en-US" sz="1400" dirty="0">
                <a:latin typeface="Aptos" panose="020B0004020202020204" pitchFamily="34" charset="0"/>
              </a:rPr>
              <a:t> for this – include date here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Nurses will </a:t>
            </a:r>
            <a:r>
              <a:rPr lang="en-US" sz="1400" b="1" dirty="0">
                <a:latin typeface="Aptos" panose="020B0004020202020204" pitchFamily="34" charset="0"/>
              </a:rPr>
              <a:t>undertake auditing </a:t>
            </a:r>
            <a:r>
              <a:rPr lang="en-US" sz="1400" dirty="0">
                <a:latin typeface="Aptos" panose="020B0004020202020204" pitchFamily="34" charset="0"/>
              </a:rPr>
              <a:t>until date, provide any </a:t>
            </a:r>
            <a:r>
              <a:rPr lang="en-US" sz="1400" b="1" dirty="0">
                <a:latin typeface="Aptos" panose="020B0004020202020204" pitchFamily="34" charset="0"/>
              </a:rPr>
              <a:t>feedback</a:t>
            </a:r>
            <a:r>
              <a:rPr lang="en-US" sz="1400" dirty="0">
                <a:latin typeface="Aptos" panose="020B0004020202020204" pitchFamily="34" charset="0"/>
              </a:rPr>
              <a:t>, and then fill </a:t>
            </a:r>
            <a:r>
              <a:rPr lang="en-US" sz="1400" b="1" dirty="0">
                <a:latin typeface="Aptos" panose="020B0004020202020204" pitchFamily="34" charset="0"/>
              </a:rPr>
              <a:t>a short survey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Today, everyone should have received a voucher as token of appreciation from the office of CEO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ptos" panose="020B0004020202020204" pitchFamily="34" charset="0"/>
              </a:rPr>
              <a:t>Please complete a </a:t>
            </a:r>
            <a:r>
              <a:rPr lang="en-US" sz="1400" b="1" dirty="0">
                <a:latin typeface="Aptos" panose="020B0004020202020204" pitchFamily="34" charset="0"/>
              </a:rPr>
              <a:t>short survey </a:t>
            </a:r>
            <a:r>
              <a:rPr lang="en-US" sz="1400" dirty="0">
                <a:latin typeface="Aptos" panose="020B0004020202020204" pitchFamily="34" charset="0"/>
              </a:rPr>
              <a:t>about the trial – include link here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400" dirty="0">
              <a:latin typeface="Aptos" panose="020B0004020202020204" pitchFamily="34" charset="0"/>
            </a:endParaRPr>
          </a:p>
        </p:txBody>
      </p:sp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3D286E9E-CF13-87E4-C5BA-EA469A4D8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506" y="5893109"/>
            <a:ext cx="1750407" cy="548920"/>
          </a:xfrm>
          <a:prstGeom prst="rect">
            <a:avLst/>
          </a:prstGeom>
        </p:spPr>
      </p:pic>
      <p:sp>
        <p:nvSpPr>
          <p:cNvPr id="5" name="Title 13">
            <a:extLst>
              <a:ext uri="{FF2B5EF4-FFF2-40B4-BE49-F238E27FC236}">
                <a16:creationId xmlns:a16="http://schemas.microsoft.com/office/drawing/2014/main" id="{DCB0B518-5DD2-A65F-D252-CC4A02428B3E}"/>
              </a:ext>
            </a:extLst>
          </p:cNvPr>
          <p:cNvSpPr txBox="1">
            <a:spLocks/>
          </p:cNvSpPr>
          <p:nvPr/>
        </p:nvSpPr>
        <p:spPr>
          <a:xfrm>
            <a:off x="741600" y="770742"/>
            <a:ext cx="10832449" cy="6597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500"/>
              </a:lnSpc>
              <a:spcBef>
                <a:spcPts val="0"/>
              </a:spcBef>
            </a:pPr>
            <a:r>
              <a:rPr lang="en-US" b="1" dirty="0">
                <a:solidFill>
                  <a:srgbClr val="232E3B"/>
                </a:solidFill>
                <a:latin typeface="Aptos" panose="020B0004020202020204" pitchFamily="34" charset="0"/>
              </a:rPr>
              <a:t>Next steps - Group</a:t>
            </a:r>
          </a:p>
        </p:txBody>
      </p:sp>
    </p:spTree>
    <p:extLst>
      <p:ext uri="{BB962C8B-B14F-4D97-AF65-F5344CB8AC3E}">
        <p14:creationId xmlns:p14="http://schemas.microsoft.com/office/powerpoint/2010/main" val="103328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01FE1-1C6C-4182-D98C-FE9263D8E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73B62A-83D4-163B-2332-4215D0DA8EEB}"/>
              </a:ext>
            </a:extLst>
          </p:cNvPr>
          <p:cNvSpPr/>
          <p:nvPr/>
        </p:nvSpPr>
        <p:spPr>
          <a:xfrm>
            <a:off x="-139728" y="-294982"/>
            <a:ext cx="12389231" cy="7152982"/>
          </a:xfrm>
          <a:prstGeom prst="rect">
            <a:avLst/>
          </a:prstGeom>
          <a:solidFill>
            <a:srgbClr val="232E3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>
              <a:ea typeface="Calibri"/>
              <a:cs typeface="Calibri"/>
            </a:endParaRPr>
          </a:p>
        </p:txBody>
      </p:sp>
      <p:sp>
        <p:nvSpPr>
          <p:cNvPr id="6" name="Title 13">
            <a:extLst>
              <a:ext uri="{FF2B5EF4-FFF2-40B4-BE49-F238E27FC236}">
                <a16:creationId xmlns:a16="http://schemas.microsoft.com/office/drawing/2014/main" id="{B764FD88-CFF6-D996-F63F-43A14BC0274C}"/>
              </a:ext>
            </a:extLst>
          </p:cNvPr>
          <p:cNvSpPr txBox="1">
            <a:spLocks/>
          </p:cNvSpPr>
          <p:nvPr/>
        </p:nvSpPr>
        <p:spPr>
          <a:xfrm>
            <a:off x="825702" y="5773896"/>
            <a:ext cx="3728622" cy="5375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000" u="sng">
              <a:solidFill>
                <a:schemeClr val="bg1"/>
              </a:solidFill>
              <a:latin typeface="Aptos" panose="020B0004020202020204" pitchFamily="34" charset="0"/>
              <a:ea typeface="Calibri Light"/>
              <a:cs typeface="Calibri"/>
            </a:endParaRPr>
          </a:p>
          <a:p>
            <a:r>
              <a:rPr lang="en-GB" sz="1800">
                <a:solidFill>
                  <a:schemeClr val="bg1"/>
                </a:solidFill>
                <a:latin typeface="Aptos"/>
                <a:ea typeface="Calibri Light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comms@fronditha.org</a:t>
            </a:r>
            <a:endParaRPr lang="en-US" sz="1800">
              <a:solidFill>
                <a:schemeClr val="bg1"/>
              </a:solidFill>
              <a:latin typeface="Aptos" panose="020B0004020202020204" pitchFamily="34" charset="0"/>
              <a:ea typeface="Calibri Light"/>
              <a:cs typeface="Calibri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8" name="Picture 7" descr="A picture containing text, font, graphics, graphic design&#10;&#10;Description automatically generated">
            <a:extLst>
              <a:ext uri="{FF2B5EF4-FFF2-40B4-BE49-F238E27FC236}">
                <a16:creationId xmlns:a16="http://schemas.microsoft.com/office/drawing/2014/main" id="{87FA1DA3-089C-E267-402F-1442CCF45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272"/>
          <a:stretch>
            <a:fillRect/>
          </a:stretch>
        </p:blipFill>
        <p:spPr>
          <a:xfrm>
            <a:off x="9912506" y="5893109"/>
            <a:ext cx="1825802" cy="545593"/>
          </a:xfrm>
          <a:prstGeom prst="rect">
            <a:avLst/>
          </a:prstGeom>
        </p:spPr>
      </p:pic>
      <p:pic>
        <p:nvPicPr>
          <p:cNvPr id="7" name="Picture 6" descr="A blue circle with a black background&#10;&#10;AI-generated content may be incorrect.">
            <a:extLst>
              <a:ext uri="{FF2B5EF4-FFF2-40B4-BE49-F238E27FC236}">
                <a16:creationId xmlns:a16="http://schemas.microsoft.com/office/drawing/2014/main" id="{99AF56EC-7A29-EA57-2486-AAD24311988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"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071673" y="-1018082"/>
            <a:ext cx="11923426" cy="119234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0A8B5A-65C3-999F-CCAE-CD0C432696E0}"/>
              </a:ext>
            </a:extLst>
          </p:cNvPr>
          <p:cNvSpPr txBox="1"/>
          <p:nvPr/>
        </p:nvSpPr>
        <p:spPr>
          <a:xfrm>
            <a:off x="828174" y="5675410"/>
            <a:ext cx="416936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Aptos"/>
                <a:ea typeface="Calibri"/>
                <a:cs typeface="Calibri"/>
              </a:rPr>
              <a:t>For any questions email</a:t>
            </a:r>
          </a:p>
        </p:txBody>
      </p:sp>
    </p:spTree>
    <p:extLst>
      <p:ext uri="{BB962C8B-B14F-4D97-AF65-F5344CB8AC3E}">
        <p14:creationId xmlns:p14="http://schemas.microsoft.com/office/powerpoint/2010/main" val="89635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49A9FB1A89BC4A8CD720621F2687D7" ma:contentTypeVersion="13" ma:contentTypeDescription="Create a new document." ma:contentTypeScope="" ma:versionID="81763ccdb1d893b28e739ce201e927f1">
  <xsd:schema xmlns:xsd="http://www.w3.org/2001/XMLSchema" xmlns:xs="http://www.w3.org/2001/XMLSchema" xmlns:p="http://schemas.microsoft.com/office/2006/metadata/properties" xmlns:ns2="237d16af-f65b-43bd-89f1-5b2a006130a9" xmlns:ns3="4a5f9ae5-c8ce-4a95-a6a5-7393a71cf037" targetNamespace="http://schemas.microsoft.com/office/2006/metadata/properties" ma:root="true" ma:fieldsID="912951d254e16fbf8ebeced052eb4830" ns2:_="" ns3:_="">
    <xsd:import namespace="237d16af-f65b-43bd-89f1-5b2a006130a9"/>
    <xsd:import namespace="4a5f9ae5-c8ce-4a95-a6a5-7393a71cf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ocument_x0020_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Organis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d16af-f65b-43bd-89f1-5b2a006130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Document_x0020_type" ma:index="15" nillable="true" ma:displayName="Document type" ma:list="{485ccf5c-3ed7-4262-8154-1a224ccaba0b}" ma:internalName="Document_x0020_type" ma:showField="DocumentType">
      <xsd:simpleType>
        <xsd:restriction base="dms:Lookup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14fc1ee-ee85-4a7e-98b0-8db30ca09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rganisation" ma:index="20" nillable="true" ma:displayName="Organisation" ma:list="{485ccf5c-3ed7-4262-8154-1a224ccaba0b}" ma:internalName="Organisation" ma:showField="FS2_x0020_Organisation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f9ae5-c8ce-4a95-a6a5-7393a71cf0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0552bd7-f7ed-4928-b753-41ff029eb8c3}" ma:internalName="TaxCatchAll" ma:showField="CatchAllData" ma:web="4a5f9ae5-c8ce-4a95-a6a5-7393a71cf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7d16af-f65b-43bd-89f1-5b2a006130a9">
      <Terms xmlns="http://schemas.microsoft.com/office/infopath/2007/PartnerControls"/>
    </lcf76f155ced4ddcb4097134ff3c332f>
    <TaxCatchAll xmlns="4a5f9ae5-c8ce-4a95-a6a5-7393a71cf037" xsi:nil="true"/>
    <Document_x0020_type xmlns="237d16af-f65b-43bd-89f1-5b2a006130a9" xsi:nil="true"/>
    <Organisation xmlns="237d16af-f65b-43bd-89f1-5b2a006130a9" xsi:nil="true"/>
  </documentManagement>
</p:properties>
</file>

<file path=customXml/itemProps1.xml><?xml version="1.0" encoding="utf-8"?>
<ds:datastoreItem xmlns:ds="http://schemas.openxmlformats.org/officeDocument/2006/customXml" ds:itemID="{0D2BC077-3422-45DD-8D2E-E481274842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7F715C-27CE-461B-90A8-5967D7DBA35D}"/>
</file>

<file path=customXml/itemProps3.xml><?xml version="1.0" encoding="utf-8"?>
<ds:datastoreItem xmlns:ds="http://schemas.openxmlformats.org/officeDocument/2006/customXml" ds:itemID="{90D44222-763B-4D90-95C1-87B36F4BFCCD}">
  <ds:schemaRefs>
    <ds:schemaRef ds:uri="http://purl.org/dc/dcmitype/"/>
    <ds:schemaRef ds:uri="http://schemas.microsoft.com/office/infopath/2007/PartnerControls"/>
    <ds:schemaRef ds:uri="b6cec407-32d4-4e56-8823-1be9a00403bc"/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82c38617-6f7f-40c1-a5fe-8460edf4e765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a715a9aa-e1b4-4c4e-bb5b-5400a1717d8c}" enabled="0" method="" siteId="{a715a9aa-e1b4-4c4e-bb5b-5400a1717d8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2555</TotalTime>
  <Words>763</Words>
  <Application>Microsoft Office PowerPoint</Application>
  <PresentationFormat>Widescreen</PresentationFormat>
  <Paragraphs>72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Aptos</vt:lpstr>
      <vt:lpstr>Arial</vt:lpstr>
      <vt:lpstr>Calibri</vt:lpstr>
      <vt:lpstr>Calibri Light</vt:lpstr>
      <vt:lpstr>Capitolium2</vt:lpstr>
      <vt:lpstr>Courier New</vt:lpstr>
      <vt:lpstr>nexa heavy</vt:lpstr>
      <vt:lpstr>Office Theme</vt:lpstr>
      <vt:lpstr>Wound management and clinical excellence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Ria Georgiadis</dc:creator>
  <cp:lastModifiedBy>Eirini Vergaki</cp:lastModifiedBy>
  <cp:revision>308</cp:revision>
  <cp:lastPrinted>2023-05-18T00:53:09Z</cp:lastPrinted>
  <dcterms:created xsi:type="dcterms:W3CDTF">2022-07-12T02:35:28Z</dcterms:created>
  <dcterms:modified xsi:type="dcterms:W3CDTF">2026-07-10T03:20:34Z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0x0101007849A9FB1A89BC4A8CD720621F2687D7</vt:lpwstr>
  </property>
  <property fmtid="{D5CDD505-2E9C-101B-9397-08002B2CF9AE}" pid="3" name="MediaServiceImageTags">
    <vt:lpwstr/>
  </property>
</Properties>
</file>